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3" r:id="rId4"/>
    <p:sldId id="262" r:id="rId5"/>
    <p:sldId id="258" r:id="rId6"/>
    <p:sldId id="259" r:id="rId7"/>
    <p:sldId id="260" r:id="rId8"/>
    <p:sldId id="265" r:id="rId9"/>
    <p:sldId id="264" r:id="rId10"/>
    <p:sldId id="261" r:id="rId11"/>
    <p:sldId id="266" r:id="rId12"/>
    <p:sldId id="268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7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F2BA-EF0C-4EE9-9647-87AADB3B4BAF}" type="datetimeFigureOut">
              <a:rPr lang="ru-RU" smtClean="0"/>
              <a:t>24.12.2025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96DE6B6-0BAD-49DE-8DEA-2445E151E2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986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F2BA-EF0C-4EE9-9647-87AADB3B4BAF}" type="datetimeFigureOut">
              <a:rPr lang="ru-RU" smtClean="0"/>
              <a:t>24.12.2025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6DE6B6-0BAD-49DE-8DEA-2445E151E2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624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F2BA-EF0C-4EE9-9647-87AADB3B4BAF}" type="datetimeFigureOut">
              <a:rPr lang="ru-RU" smtClean="0"/>
              <a:t>24.12.2025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6DE6B6-0BAD-49DE-8DEA-2445E151E2F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7568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F2BA-EF0C-4EE9-9647-87AADB3B4BAF}" type="datetimeFigureOut">
              <a:rPr lang="ru-RU" smtClean="0"/>
              <a:t>24.12.2025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6DE6B6-0BAD-49DE-8DEA-2445E151E2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3016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F2BA-EF0C-4EE9-9647-87AADB3B4BAF}" type="datetimeFigureOut">
              <a:rPr lang="ru-RU" smtClean="0"/>
              <a:t>24.12.2025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6DE6B6-0BAD-49DE-8DEA-2445E151E2F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9329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F2BA-EF0C-4EE9-9647-87AADB3B4BAF}" type="datetimeFigureOut">
              <a:rPr lang="ru-RU" smtClean="0"/>
              <a:t>24.12.2025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6DE6B6-0BAD-49DE-8DEA-2445E151E2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842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F2BA-EF0C-4EE9-9647-87AADB3B4BAF}" type="datetimeFigureOut">
              <a:rPr lang="ru-RU" smtClean="0"/>
              <a:t>24.12.2025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DE6B6-0BAD-49DE-8DEA-2445E151E2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1757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F2BA-EF0C-4EE9-9647-87AADB3B4BAF}" type="datetimeFigureOut">
              <a:rPr lang="ru-RU" smtClean="0"/>
              <a:t>24.12.2025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DE6B6-0BAD-49DE-8DEA-2445E151E2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758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F2BA-EF0C-4EE9-9647-87AADB3B4BAF}" type="datetimeFigureOut">
              <a:rPr lang="ru-RU" smtClean="0"/>
              <a:t>24.12.2025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DE6B6-0BAD-49DE-8DEA-2445E151E2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958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F2BA-EF0C-4EE9-9647-87AADB3B4BAF}" type="datetimeFigureOut">
              <a:rPr lang="ru-RU" smtClean="0"/>
              <a:t>24.12.2025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6DE6B6-0BAD-49DE-8DEA-2445E151E2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466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F2BA-EF0C-4EE9-9647-87AADB3B4BAF}" type="datetimeFigureOut">
              <a:rPr lang="ru-RU" smtClean="0"/>
              <a:t>24.12.2025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96DE6B6-0BAD-49DE-8DEA-2445E151E2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736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F2BA-EF0C-4EE9-9647-87AADB3B4BAF}" type="datetimeFigureOut">
              <a:rPr lang="ru-RU" smtClean="0"/>
              <a:t>24.12.2025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96DE6B6-0BAD-49DE-8DEA-2445E151E2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017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F2BA-EF0C-4EE9-9647-87AADB3B4BAF}" type="datetimeFigureOut">
              <a:rPr lang="ru-RU" smtClean="0"/>
              <a:t>24.12.2025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DE6B6-0BAD-49DE-8DEA-2445E151E2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25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F2BA-EF0C-4EE9-9647-87AADB3B4BAF}" type="datetimeFigureOut">
              <a:rPr lang="ru-RU" smtClean="0"/>
              <a:t>24.12.2025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DE6B6-0BAD-49DE-8DEA-2445E151E2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66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F2BA-EF0C-4EE9-9647-87AADB3B4BAF}" type="datetimeFigureOut">
              <a:rPr lang="ru-RU" smtClean="0"/>
              <a:t>24.12.2025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DE6B6-0BAD-49DE-8DEA-2445E151E2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152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F2BA-EF0C-4EE9-9647-87AADB3B4BAF}" type="datetimeFigureOut">
              <a:rPr lang="ru-RU" smtClean="0"/>
              <a:t>24.12.2025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6DE6B6-0BAD-49DE-8DEA-2445E151E2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374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3F2BA-EF0C-4EE9-9647-87AADB3B4BAF}" type="datetimeFigureOut">
              <a:rPr lang="ru-RU" smtClean="0"/>
              <a:t>24.12.2025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96DE6B6-0BAD-49DE-8DEA-2445E151E2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49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9394" y="2383900"/>
            <a:ext cx="10555704" cy="164630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социальной активности (социализации) у учащихся  с ОВЗ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87177" y="4718162"/>
            <a:ext cx="3704823" cy="1586385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школы № 34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Позднякова Милена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Игоревна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55959" y="6304547"/>
            <a:ext cx="306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Г.Дзержинск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2025 год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55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«Выбери правильно»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551710"/>
            <a:ext cx="8915400" cy="377762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определять и правильно выражать свои эмоции</a:t>
            </a:r>
          </a:p>
          <a:p>
            <a:pPr marL="0" indent="0" algn="just">
              <a:buNone/>
            </a:pP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Ребенок (дети) рассматривает карточки с изображениями эмоций. Взрослый проводит с ней (ним) беседу и предлагает выполнить задание.</a:t>
            </a:r>
          </a:p>
          <a:p>
            <a:pPr marL="0" indent="0" algn="just">
              <a:buNone/>
            </a:pP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внимательно прослушать сообщение взрослого и с его помощью определить, какая карточка более всего соответствует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</a:t>
            </a:r>
          </a:p>
          <a:p>
            <a:pPr marL="0" indent="0" algn="just">
              <a:buNone/>
            </a:pPr>
            <a:r>
              <a:rPr lang="ru-RU" sz="24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 материал:</a:t>
            </a:r>
            <a:endParaRPr lang="ru-RU" sz="24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283" y="4056016"/>
            <a:ext cx="3763488" cy="2258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2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воспитания: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3543" y="1432956"/>
            <a:ext cx="8915400" cy="377762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стимулирования;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репродуцирования;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закрепления 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обогащения;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содействия 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творчества.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535" y="3931845"/>
            <a:ext cx="5154262" cy="265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79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0405" y="505356"/>
            <a:ext cx="8911687" cy="128089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472" y="1302783"/>
            <a:ext cx="7921551" cy="5281034"/>
          </a:xfrm>
        </p:spPr>
      </p:pic>
    </p:spTree>
    <p:extLst>
      <p:ext uri="{BB962C8B-B14F-4D97-AF65-F5344CB8AC3E}">
        <p14:creationId xmlns:p14="http://schemas.microsoft.com/office/powerpoint/2010/main" val="259368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3803" y="2310406"/>
            <a:ext cx="9901443" cy="1280890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7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360" y="3743077"/>
            <a:ext cx="2864180" cy="271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47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7409" y="0"/>
            <a:ext cx="9178835" cy="13208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обновлении всех сфер современного общества на первый план выдвигается социализация личности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02" y="2096420"/>
            <a:ext cx="5827846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827" y="2096419"/>
            <a:ext cx="6075173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41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образование  личности.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831" y="1678507"/>
            <a:ext cx="7204757" cy="4674792"/>
          </a:xfrm>
        </p:spPr>
      </p:pic>
    </p:spTree>
    <p:extLst>
      <p:ext uri="{BB962C8B-B14F-4D97-AF65-F5344CB8AC3E}">
        <p14:creationId xmlns:p14="http://schemas.microsoft.com/office/powerpoint/2010/main" val="411387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социализации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3587" y="1388694"/>
            <a:ext cx="11197991" cy="2411410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коммуникативный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 – овладение языком 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речью.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 – освоение определенного круга знаний об окружающей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действительности.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поведенческий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 – усвоение индивидуумом модели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ценностный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 – отношение индивидуума к ценностям общества.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447" y="3666875"/>
            <a:ext cx="4607627" cy="3060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42607" y="486888"/>
            <a:ext cx="5177641" cy="154379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развитие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>
            <a:stCxn id="4" idx="2"/>
          </p:cNvCxnSpPr>
          <p:nvPr/>
        </p:nvCxnSpPr>
        <p:spPr>
          <a:xfrm flipH="1">
            <a:off x="3942610" y="2030680"/>
            <a:ext cx="2588818" cy="16981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2"/>
          </p:cNvCxnSpPr>
          <p:nvPr/>
        </p:nvCxnSpPr>
        <p:spPr>
          <a:xfrm>
            <a:off x="6531428" y="2030680"/>
            <a:ext cx="2607625" cy="17812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1299360" y="3728852"/>
            <a:ext cx="4239490" cy="2161309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Стихийное взаимодействие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 с социальной действительностью и окружающим миром</a:t>
            </a:r>
          </a:p>
        </p:txBody>
      </p:sp>
      <p:sp>
        <p:nvSpPr>
          <p:cNvPr id="11" name="Овал 10"/>
          <p:cNvSpPr/>
          <p:nvPr/>
        </p:nvSpPr>
        <p:spPr>
          <a:xfrm>
            <a:off x="7612084" y="3811979"/>
            <a:ext cx="4239490" cy="2161309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целенаправленного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приобщения человека к социальной культуре</a:t>
            </a:r>
          </a:p>
        </p:txBody>
      </p:sp>
    </p:spTree>
    <p:extLst>
      <p:ext uri="{BB962C8B-B14F-4D97-AF65-F5344CB8AC3E}">
        <p14:creationId xmlns:p14="http://schemas.microsoft.com/office/powerpoint/2010/main" val="80584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социализации у детей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5034" y="1551710"/>
            <a:ext cx="10842171" cy="377762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отличие от взрослых, которые способны к самоуправлению, у детей корректируются базовые ценностные ориентации, которые закрепляются на уровне эмоционально-ценностных отношений в процессе вхождения в социум.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способны оценивать социальные нормы, критически к ним относиться; дети усваивают их, как предписанные регуляторы поведения.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строится на подчинении взрослым, выполнении определенных правил и требований.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 ориентирована на овладение определенными навыками; у детей ведущая роль принадлежит мотивации поведения.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630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9154" y="469730"/>
            <a:ext cx="8911687" cy="128089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 и психолог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775" y="1619991"/>
            <a:ext cx="4435289" cy="443528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191" y="1611461"/>
            <a:ext cx="6690819" cy="444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0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9244" y="618117"/>
            <a:ext cx="8911687" cy="128089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77" y="1899007"/>
            <a:ext cx="5921211" cy="394747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768" y="1910993"/>
            <a:ext cx="5903232" cy="393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90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1206" y="647861"/>
            <a:ext cx="8911687" cy="128089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02" y="2086099"/>
            <a:ext cx="5670919" cy="37782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050" y="2086099"/>
            <a:ext cx="5684322" cy="37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44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140</TotalTime>
  <Words>220</Words>
  <Application>Microsoft Office PowerPoint</Application>
  <PresentationFormat>Широкоэкранный</PresentationFormat>
  <Paragraphs>36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Times New Roman</vt:lpstr>
      <vt:lpstr>Wingdings 3</vt:lpstr>
      <vt:lpstr>Легкий дым</vt:lpstr>
      <vt:lpstr>Развитие социальной активности (социализации) у учащихся  с ОВЗ</vt:lpstr>
      <vt:lpstr>В обновлении всех сфер современного общества на первый план выдвигается социализация личности человека.</vt:lpstr>
      <vt:lpstr>Социализация – образование  личности.</vt:lpstr>
      <vt:lpstr>Компоненты социализации</vt:lpstr>
      <vt:lpstr>Презентация PowerPoint</vt:lpstr>
      <vt:lpstr>Особенности социализации у детей</vt:lpstr>
      <vt:lpstr>Логопед и психолог</vt:lpstr>
      <vt:lpstr>Семья</vt:lpstr>
      <vt:lpstr>Игра</vt:lpstr>
      <vt:lpstr>Упражнение «Выбери правильно» </vt:lpstr>
      <vt:lpstr>Методы воспитания:</vt:lpstr>
      <vt:lpstr>Вывод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социальной активности (социализации) у учащихся  с ОВЗ</dc:title>
  <dc:creator>admin3</dc:creator>
  <cp:lastModifiedBy>user1</cp:lastModifiedBy>
  <cp:revision>9</cp:revision>
  <dcterms:created xsi:type="dcterms:W3CDTF">2022-03-25T07:58:45Z</dcterms:created>
  <dcterms:modified xsi:type="dcterms:W3CDTF">2025-12-24T10:30:13Z</dcterms:modified>
</cp:coreProperties>
</file>