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6" r:id="rId2"/>
    <p:sldId id="407" r:id="rId3"/>
    <p:sldId id="408" r:id="rId4"/>
    <p:sldId id="411" r:id="rId5"/>
    <p:sldId id="412" r:id="rId6"/>
    <p:sldId id="413" r:id="rId7"/>
    <p:sldId id="414" r:id="rId8"/>
    <p:sldId id="415" r:id="rId9"/>
    <p:sldId id="410" r:id="rId10"/>
    <p:sldId id="409" r:id="rId11"/>
    <p:sldId id="417" r:id="rId12"/>
    <p:sldId id="416" r:id="rId13"/>
    <p:sldId id="418" r:id="rId14"/>
    <p:sldId id="419" r:id="rId15"/>
    <p:sldId id="420" r:id="rId16"/>
    <p:sldId id="421" r:id="rId17"/>
    <p:sldId id="422" r:id="rId18"/>
    <p:sldId id="426" r:id="rId19"/>
    <p:sldId id="423" r:id="rId20"/>
    <p:sldId id="42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FFC000"/>
    <a:srgbClr val="454423"/>
    <a:srgbClr val="D9D8B5"/>
    <a:srgbClr val="FFFFFF"/>
    <a:srgbClr val="D2D1A6"/>
    <a:srgbClr val="525129"/>
    <a:srgbClr val="C0BF82"/>
    <a:srgbClr val="FF66FF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91" autoAdjust="0"/>
  </p:normalViewPr>
  <p:slideViewPr>
    <p:cSldViewPr snapToGrid="0" showGuides="1">
      <p:cViewPr>
        <p:scale>
          <a:sx n="80" d="100"/>
          <a:sy n="80" d="100"/>
        </p:scale>
        <p:origin x="-2514" y="-822"/>
      </p:cViewPr>
      <p:guideLst>
        <p:guide orient="horz" pos="147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066A2-03FC-4AC7-B0C2-96D7246A57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1D0B4-4269-4926-9D70-BC3234AC29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DF183-F3E6-4FAD-82D6-33199C9013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C3ABD-CB40-4ADA-BB11-9DF90858AE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8233-DE7D-4774-9152-BB2F626F3E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D6024-7E1E-4743-B35C-BB3207CCEE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AB13C-600A-4A90-80BF-298D25651C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F2D29-5E51-432C-A01C-0900E5F9A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310AD-FD12-48A0-B270-48A73FD95B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41065-8E67-4568-9857-8F53AF1911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69FD-F761-4461-B587-C62C027FA1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09862A-87D4-48FB-8D0A-AD45CF5367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9985" y="201880"/>
            <a:ext cx="7772400" cy="985651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на тему Подготовка к ГИА по математике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для учащихся 9 класса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605642" y="1662545"/>
            <a:ext cx="7730836" cy="3976256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Учусь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решать задачи по теме «Теория вероятностей»                                                        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Предмет: математика 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Теория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вероятностей                          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Кузьмина Тамара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Викторовна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математики высшей категории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«Лицей №35 г. Челябинска»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Третий период истории теории вероятностей, (вторая половина XIX в.) связан в основном с именами русских математиков П. Л. Чебышева, А. М. Ляпунова и А. А. Маркова (старшего). Теория вероятностей развивалась в России и раньше (в XVIII в. ряд трудов по теории вероятности был написан работавшими в России</a:t>
            </a:r>
            <a:r>
              <a:rPr lang="ru-RU" dirty="0" smtClean="0"/>
              <a:t> 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Л. Эйлером, Н. Бернулли и Д. Бернулли; во второй период развития теории вероятностей следует отметить работы М. В. Остроградского по вопросам теории вероятностей, связанным с математической, статистикой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распространённая в настоящее время логическая схема построения основ теории вероятностей разработана в 1933 советским математиком А. Н.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Колмогоровым.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В 20-х гг. ХХ в. было обнаружено, что даже в схеме последовательности одинаково распределённых и независимых случайных величин могут вполне естественным образом возникать предельные распределения, отличные от нормального. В Западной Европе во 2-й половине ХIX в. получили большое развитие работы по математической статистике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 Бельгии -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Кетле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Англии - Ф.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Гальтон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и статистической физике (в Австрии - Л. Больцман), которые наряду с основными теоретическими работами Чебышева, Ляпунова и Маркова создали основу для существенного расширения проблематики теории вероятностей в четвёртом (современном) периоде её развития. Этот период истории теории вероятностей характеризуется чрезвычайным расширением круга её применений, созданием нескольких систем безукоризненно строгого математического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а в ряде направлений и ведущее положение. В нашей стране новый</a:t>
            </a: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период развития теории вероятностей открывается деятельностью С.Н. Бернштейна, значительно обобщившего классические предельные теоремы Чебышева, Ляпунова и Маркова и впервые в России широко поставившего работу по применениям теории вероятностей к естествознанию им математической статистике.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077" y="1707077"/>
            <a:ext cx="8229600" cy="452596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обоснования теории вероятностей, новых мощных методов, требующих иногда применения (помимо классического анализа) средств теории множеств, теории функций действительного переменного и функционального анализа. В этот период при очень большом усилении работы по теории вероятностей за рубежом (во Франции - Э. Борель, П. Леви, 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Фреше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Германии - Р.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Мизес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США - Н. Винер,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Феллер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Дж. Дуб, в Швеции - Г.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Крамер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современная наука продолжает занимать значительное,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6286"/>
            <a:ext cx="8229600" cy="1520042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Классическое определение вероятности: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Вероятностью события А называется отношение числа благоприятных для него исходов испытания к числу всех равновозможных исходов.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>
            <p:ph idx="1"/>
          </p:nvPr>
        </p:nvGraphicFramePr>
        <p:xfrm>
          <a:off x="2303813" y="3087583"/>
          <a:ext cx="2592037" cy="971653"/>
        </p:xfrm>
        <a:graphic>
          <a:graphicData uri="http://schemas.openxmlformats.org/presentationml/2006/ole">
            <p:oleObj spid="_x0000_s24578" name="Формула" r:id="rId3" imgW="647640" imgH="39348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2520" y="4298868"/>
            <a:ext cx="76120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число исходов, благоприятствующих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осуществлению события,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число всех возможных исходов.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Справочные материалы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понятия теории вероятностей: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Наблюдаемые события можно разделить на три вида: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достоверные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невозможные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случайные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Событие называется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достоверным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если оно обязательно произойдет при выполнении данного ряда условий.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Например: При подбрасывании игрального кубика выпадет число меньшее 7.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Событие называется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невозможным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если оно заведомо не произойдет при выполнении данного ряда условий.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Например: При подбрасывании игрального кубика выпадет число 7.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Событие называется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случайным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если при осуществлении ряда условий оно может либо произойти, либо 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произойти.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Например: При подбрасывании игрального кубика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выпадет число 6.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Некоторые свойства 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вероятность достоверного события равна единице;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вероятность невозможного события равна нулю;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вероятность случайного события есть положительное число, заключенное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нулем и единицей;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 вероятность суммы двух несовместных событий равна сумме вероятностей этих событий: P(A + B) = P(A) + P(B).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Критерий оценок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верных ответов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 верных ответов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Ты отлично усвоил тему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 верных ответа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Будь внимательнее, ты просто торопишься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4-3 верных ответа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Возможно, тебе необходимо вспомнить теорию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1-2 верных ответа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Изучи внимательно тему ещё раз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06286"/>
            <a:ext cx="8229600" cy="4819878"/>
          </a:xfrm>
        </p:spPr>
        <p:txBody>
          <a:bodyPr/>
          <a:lstStyle/>
          <a:p>
            <a:r>
              <a:rPr lang="ru-RU" sz="2400" dirty="0" smtClean="0"/>
              <a:t>Введение</a:t>
            </a:r>
          </a:p>
          <a:p>
            <a:r>
              <a:rPr lang="ru-RU" sz="2400" dirty="0" smtClean="0"/>
              <a:t>Что это такое?</a:t>
            </a:r>
            <a:br>
              <a:rPr lang="ru-RU" sz="2400" dirty="0" smtClean="0"/>
            </a:br>
            <a:r>
              <a:rPr lang="ru-RU" sz="2400" dirty="0" smtClean="0"/>
              <a:t>Историческая справка</a:t>
            </a:r>
            <a:br>
              <a:rPr lang="ru-RU" sz="2400" dirty="0" smtClean="0"/>
            </a:br>
            <a:r>
              <a:rPr lang="ru-RU" sz="2400" dirty="0" smtClean="0"/>
              <a:t>Справочные материалы</a:t>
            </a:r>
            <a:br>
              <a:rPr lang="ru-RU" sz="2400" dirty="0" smtClean="0"/>
            </a:br>
            <a:r>
              <a:rPr lang="ru-RU" sz="2400" dirty="0" smtClean="0"/>
              <a:t>Критерий оценок</a:t>
            </a:r>
            <a:br>
              <a:rPr lang="ru-RU" sz="2400" dirty="0" smtClean="0"/>
            </a:br>
            <a:r>
              <a:rPr lang="ru-RU" sz="2400" dirty="0" smtClean="0"/>
              <a:t>Итоги</a:t>
            </a:r>
            <a:br>
              <a:rPr lang="ru-RU" sz="2400" dirty="0" smtClean="0"/>
            </a:br>
            <a:r>
              <a:rPr lang="ru-RU" sz="2400" dirty="0" smtClean="0"/>
              <a:t>Проверь себя</a:t>
            </a:r>
          </a:p>
          <a:p>
            <a:r>
              <a:rPr lang="ru-RU" sz="2400" dirty="0" smtClean="0"/>
              <a:t>Задачи для самостоятельного решения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Итоги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1.Предварительно оцените себя, используя раздел «Критерии оценок».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Оформите решение задач своей группы в виде презентации.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3. Обсудите результаты работы, проведите защиту проекта.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46910"/>
            <a:ext cx="8229600" cy="4879254"/>
          </a:xfrm>
        </p:spPr>
        <p:txBody>
          <a:bodyPr/>
          <a:lstStyle/>
          <a:p>
            <a:r>
              <a:rPr lang="ru-RU" sz="2800" dirty="0" smtClean="0"/>
              <a:t>Ребята, </a:t>
            </a:r>
            <a:r>
              <a:rPr lang="ru-RU" sz="2800" b="1" dirty="0" smtClean="0"/>
              <a:t>задание</a:t>
            </a:r>
            <a:r>
              <a:rPr lang="ru-RU" sz="2800" dirty="0" smtClean="0"/>
              <a:t> 10 </a:t>
            </a:r>
            <a:r>
              <a:rPr lang="ru-RU" sz="2800" b="1" dirty="0" smtClean="0"/>
              <a:t>ОГЭ</a:t>
            </a:r>
            <a:r>
              <a:rPr lang="ru-RU" sz="2800" dirty="0" smtClean="0"/>
              <a:t> по </a:t>
            </a:r>
            <a:r>
              <a:rPr lang="ru-RU" sz="2800" b="1" dirty="0" smtClean="0"/>
              <a:t>математике</a:t>
            </a:r>
            <a:r>
              <a:rPr lang="ru-RU" sz="2800" dirty="0" smtClean="0"/>
              <a:t> – это задача по </a:t>
            </a:r>
            <a:r>
              <a:rPr lang="ru-RU" sz="2800" b="1" dirty="0" smtClean="0"/>
              <a:t>теории вероятностей</a:t>
            </a:r>
            <a:r>
              <a:rPr lang="ru-RU" sz="2800" dirty="0" smtClean="0"/>
              <a:t>.  </a:t>
            </a:r>
            <a:br>
              <a:rPr lang="ru-RU" sz="2800" dirty="0" smtClean="0"/>
            </a:br>
            <a:r>
              <a:rPr lang="ru-RU" sz="2800" dirty="0" smtClean="0"/>
              <a:t>Вам предстоит самостоятельно научиться решать задачи по этой теме. Предложенный </a:t>
            </a:r>
            <a:r>
              <a:rPr lang="ru-RU" sz="2800" dirty="0" err="1" smtClean="0"/>
              <a:t>квест</a:t>
            </a:r>
            <a:r>
              <a:rPr lang="ru-RU" sz="2800" dirty="0" smtClean="0"/>
              <a:t> – это самоучитель, который снабжен исторической справкой о возникновении теории вероятностей, необходимым справочным материалом для решения задач.</a:t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58784"/>
            <a:ext cx="8229600" cy="486737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С помощью </a:t>
            </a:r>
            <a:r>
              <a:rPr lang="ru-RU" sz="2800" dirty="0" err="1" smtClean="0"/>
              <a:t>квеста</a:t>
            </a:r>
            <a:r>
              <a:rPr lang="ru-RU" sz="2800" dirty="0" smtClean="0"/>
              <a:t> вы сможете подробно разобрать приведённые примеры и проверить себя с помощью предложенной схемы решения.</a:t>
            </a:r>
            <a:br>
              <a:rPr lang="ru-RU" sz="2800" dirty="0" smtClean="0"/>
            </a:br>
            <a:r>
              <a:rPr lang="ru-RU" sz="2800" dirty="0" smtClean="0"/>
              <a:t>Подробно изучив предложенный материал, вам предстоит </a:t>
            </a:r>
          </a:p>
          <a:p>
            <a:pPr>
              <a:buNone/>
            </a:pPr>
            <a:r>
              <a:rPr lang="ru-RU" sz="2800" dirty="0" smtClean="0"/>
              <a:t>самостоятельно решить предложенные задачи.</a:t>
            </a:r>
            <a:br>
              <a:rPr lang="ru-RU" sz="2800" dirty="0" smtClean="0"/>
            </a:br>
            <a:r>
              <a:rPr lang="ru-RU" sz="2800" dirty="0" smtClean="0"/>
              <a:t>Объединитесь в группы и начните изучение предложенной темы с помощью карты </a:t>
            </a:r>
            <a:r>
              <a:rPr lang="ru-RU" sz="2800" dirty="0" err="1" smtClean="0"/>
              <a:t>квеста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любой науки состоят в выявлении и исследовании закономерностей, которым подчиняются реальные процессы.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Теория вероятностей – математическая наука, изучающая закономерности случайных явлений. Знание закономерностей, которым подчиняются массовые случайные события, позволяет предвидеть, как эти события будут протекать.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такое?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Методы теории вероятностей широко применяются в различных отраслях науки и техники: в теории надёжности, теории массового обслуживания, теоретической физике, геодезии, астрономии, теории ошибок, теории управления, теории связи и во многих других теоретических и прикладных науках. Теория вероятностей служит для обоснования математической статистики.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948" y="15645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Теория вероятностей возникла в середине XVII века. Первые работы по теории вероятностей, принадлежащие французским учёным Б. Паскалю и П. Ферма и голландскому учёному X. Гюйгенсу, появились в связи с подсчётом различных вероятностей в азартных играх. Крупный успех теории вероятностей связан с именем швейцарского математика Я. Бернулли, установившего закон больших чисел для схемы независимых испытаний с двумя исходами.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73881"/>
            <a:ext cx="3008313" cy="1352282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Ферма Пьер 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(17.8.101- 12.01.1665), 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французский математик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Пользователь\Pictures\теория вероятности картинки\fer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121072" cy="43351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flipV="1">
            <a:off x="0" y="5044824"/>
            <a:ext cx="3051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8" name="Picture 2" descr="C:\Users\Пользователь\Pictures\теория вероятности картинки\гюйгенс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6987" y="261255"/>
            <a:ext cx="3431968" cy="432261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417620" y="4857009"/>
            <a:ext cx="3384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Христиан Гюйгенс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(1629-1695)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голландский учёный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826" y="16358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Следующий (второй) период истории теории вероятностей ( XVIII в. и начало ХIХ в.) связан с именами А. Муавра (Англия), П. Лапласа (Франция), К. Гаусса (Германия) и С. Пуассона (Франция). Это - период, когда теория вероятностей уже находит ряд весьма актуальных применений в естествознании и технике (главным образом в теории ошибок наблюдений, развившейся в связи с потребностями геодезии и астрономии, и в теории стрельбы).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Текст</Template>
  <TotalTime>4817</TotalTime>
  <Words>659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Текст</vt:lpstr>
      <vt:lpstr>Формула</vt:lpstr>
      <vt:lpstr>Презентация на тему Подготовка к ГИА по математике Веб – квест для учащихся 9 класса </vt:lpstr>
      <vt:lpstr>Слайд 2</vt:lpstr>
      <vt:lpstr>Введение </vt:lpstr>
      <vt:lpstr>Введение</vt:lpstr>
      <vt:lpstr>Что это такое?</vt:lpstr>
      <vt:lpstr>Что это такое?</vt:lpstr>
      <vt:lpstr>Историческая справка</vt:lpstr>
      <vt:lpstr>Слайд 8</vt:lpstr>
      <vt:lpstr>История</vt:lpstr>
      <vt:lpstr>История</vt:lpstr>
      <vt:lpstr>История</vt:lpstr>
      <vt:lpstr>История</vt:lpstr>
      <vt:lpstr>История</vt:lpstr>
      <vt:lpstr>История</vt:lpstr>
      <vt:lpstr>    Классическое определение вероятности: Вероятностью события А называется отношение числа благоприятных для него исходов испытания к числу всех равновозможных исходов.   </vt:lpstr>
      <vt:lpstr>Справочные материалы </vt:lpstr>
      <vt:lpstr>Справочные материалы</vt:lpstr>
      <vt:lpstr>Справочные материалы</vt:lpstr>
      <vt:lpstr>Критерий оценок</vt:lpstr>
      <vt:lpstr>Итоги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Администратор1</dc:creator>
  <cp:lastModifiedBy>  ПАРИЛА,.  И  РАБ У  БОЖЕМ У  (ВЛАДИМИР У)  ВОДЫ  О</cp:lastModifiedBy>
  <cp:revision>434</cp:revision>
  <dcterms:created xsi:type="dcterms:W3CDTF">2011-04-26T15:03:27Z</dcterms:created>
  <dcterms:modified xsi:type="dcterms:W3CDTF">2025-10-09T17:25:19Z</dcterms:modified>
</cp:coreProperties>
</file>