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5" r:id="rId6"/>
    <p:sldId id="269" r:id="rId7"/>
    <p:sldId id="270" r:id="rId8"/>
    <p:sldId id="271" r:id="rId9"/>
    <p:sldId id="272" r:id="rId10"/>
    <p:sldId id="273" r:id="rId11"/>
    <p:sldId id="275" r:id="rId12"/>
    <p:sldId id="276" r:id="rId13"/>
    <p:sldId id="277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997" y="22074"/>
            <a:ext cx="9169997" cy="683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8249" y="5865982"/>
            <a:ext cx="6400800" cy="80141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Педагог-психолог Бельская И.П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84175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«Детский сад  комбинированного вида №8» городского округа Самара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Мандала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как метод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арт-терапии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 работе с детьми ОВЗ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gas-kvas.com/uploads/posts/2023-01/1674461682_gas-kvas-com-p-risunok-uzora-mandala-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2924944"/>
            <a:ext cx="259228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hobbyndom.ru/wp-content/uploads/b/1/6/b161d76b0167b927a2d60c7a789346c7.jpe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3678" y="2852935"/>
            <a:ext cx="2486754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clipartmag.com/images/coloring-pages-already-colored-13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97298" y="3861048"/>
            <a:ext cx="262683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5488" y="3403600"/>
            <a:ext cx="73025" cy="4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844" y="0"/>
            <a:ext cx="91518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Цвета и значения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выражает возможности и силу. Активность, борьба, стремление к справедливости, к борьбе, к достижению цели. Огонь, поглощающий злое и темное.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красный цвет вообще отсутствует на рисунке – это, наоборот, означает слабость, нехватку сил, нежелание бороться.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Желтый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символизирует понимание, открытость ко всему новому, к познанию. Жизнелюбие, независимость, прозрение.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указывает на оздоровление, желание помогать себе и другим, спасать, защищать. Мудрое, правильное восприятие себя и других.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Фиолетовый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королевский цвет. Объединяет мужское и женское начала. Духовная энергия, которая иногда проявляется как эгоизм, индивидуализм. Что может привести к разрушениям собственных идеалов и связи с миром.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проявление интуиции. В темных оттенках – символ не спокойствия, бури, ночи, переживаний.  В светлых (</a:t>
            </a:r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голубой)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–сострадание, безоблачное небо, бесконечность, глубокое чувство материнства.</a:t>
            </a:r>
          </a:p>
          <a:p>
            <a:r>
              <a:rPr lang="ru-RU" sz="1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Оранжевый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символ положительной энергии, мягкости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самовосприятия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Черный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символ пустоты, отрицания, печали, потери. Как начало проявления из темноты чего-то нового. В темноте тоже могут происходить процессы,  незаметные для других.</a:t>
            </a:r>
          </a:p>
          <a:p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(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может символизировать духовность, открытость миру, чистоту сознания. А может означать недостаток энергии, отстраненность от реального и верного восприятия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06" y="15347"/>
            <a:ext cx="9131694" cy="684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песком, крупой ( развивает сенсорные ощущения)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xn----19-53dwcf1akj7fei.xn--p1ai/wp-content/uploads/2017/07/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636911"/>
            <a:ext cx="3456384" cy="319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upload/blogs/detsad-38110-14455268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36912"/>
            <a:ext cx="325462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6" y="13174"/>
            <a:ext cx="9142594" cy="684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пластилином (развивает мелкую мускулатуру рук)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maam.ru/upload/blogs/detsad-102599-140110676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3932013" cy="428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upload/blogs/detsad-102599-14011074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556792"/>
            <a:ext cx="42484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446" y="0"/>
            <a:ext cx="91614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Погружение в свой внутренний мир на ту глубину, к которой ты готов «здесь и сейчас», безопасно исследовать свою личность, а значит, лучше себя чувствовать и осознавать;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Ощутимая стабилизация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эмоцианального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состояния ребенка, создание предпосылок для регуляции эмоциональных реакций;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Ощутимая социальная адаптация в группе, позитивное отношение к себе, облегчение процесса коммуникации со сверстниками и взрослыми.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Преодоление коммуникативных барьеров и психологических защит;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Укрепление мелкой моторики рук;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Расширение словарного запаса;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alefa.ru/mcb/page/lov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8368" y="3573016"/>
            <a:ext cx="3044652" cy="304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важно!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иагностика арт-терапии. Метод &quot;Мандала&quot; обложка книги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3270747" cy="47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moiknigi.com/book_imgs/1/1/11932724_Shevchenko_M_A__Ya_risuyu_uspeh_i_zdorove_Art_terapiya_dlya_vseh_big.jpg"/>
          <p:cNvPicPr/>
          <p:nvPr/>
        </p:nvPicPr>
        <p:blipFill>
          <a:blip r:embed="rId4" cstate="print"/>
          <a:srcRect l="2636" t="10722" r="23629" b="9190"/>
          <a:stretch>
            <a:fillRect/>
          </a:stretch>
        </p:blipFill>
        <p:spPr bwMode="auto">
          <a:xfrm>
            <a:off x="4644008" y="1268760"/>
            <a:ext cx="31683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072" y="0"/>
            <a:ext cx="9152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8032" y="2959915"/>
            <a:ext cx="7772400" cy="75272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s://i.pinimg.com/originals/62/83/e7/6283e71bf4275809d62c5cea4eb3d3d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i.pinimg.com/originals/f4/07/c9/f407c9517353e9122e16deab3259210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17032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44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и задачи работы: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психологическая поддержка детей с ОВЗ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укрепить психическое здоровье детей, способствовать восстановлению их эмоционального равновесия;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преобразовывать негативные, травмирующие чувства в позитивные;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позитивный образ «Я»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осуществлять накопление чувственных ощущений через практическую деятельность;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сохранные функции;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57192"/>
            <a:ext cx="1548060" cy="145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549" y="0"/>
            <a:ext cx="91595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Арт-терапия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метод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коррекции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развития посредством художественного творчества(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Э.Сеген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Ж.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Демор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Л.С.Выготский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А.И.Грабов, В.П.Кащенко)</a:t>
            </a:r>
          </a:p>
          <a:p>
            <a:pPr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арт-терапии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гармоничное развитие ребенка с проблемами в развитии, расширение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воэможностей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его социальной адаптации посредством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исскуства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мандала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-терапии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работы при создании 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творчества;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снятие внутреннего напряжения, релаксация;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мелкой моторики;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произвольности поведения;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аккуратности;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активизация бессознательного.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работы с одной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мандалой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20-60 минут. Если ребенок устал, ему можно дать  возможность продолжить работать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мандалой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следующий раз.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какого возраста можно заниматься?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1-2 года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рисование в пустом круге ( в этом возрасте важны цвет и форма). Рисуем вместе безопасными пальчиковыми красками (три основных цвета: красный, желтый, синий).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3-5 лет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раскрашивание готовых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выбор ребенка и рисование собственных. Набор карандашей  ( не менее 12 цветов), гуашь, цветная пастель, уголь, работа с цветным песком.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6-7 лет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раскрашивание готовых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выбор ребенка и рисование собственных.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</a:t>
            </a:r>
            <a:endParaRPr lang="ru-RU" sz="32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 l="30312" t="25456" r="25599" b="15677"/>
          <a:stretch>
            <a:fillRect/>
          </a:stretch>
        </p:blipFill>
        <p:spPr bwMode="auto">
          <a:xfrm>
            <a:off x="-324543" y="836712"/>
            <a:ext cx="9865096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символы в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Цветок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символ прекрасного, вечное обновление, гармонии, самопожертвование, . Символ покоя, плавности, текучести, нежности, медлительности, красоты, 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Солнце </a:t>
            </a:r>
            <a:r>
              <a:rPr lang="ru-RU" sz="1600" dirty="0" smtClean="0"/>
              <a:t>— жизнь, счастье, вдохновение, духовное созерцание, озарение, возрождение, возобновление, проницательность.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Сердце </a:t>
            </a:r>
            <a:r>
              <a:rPr lang="ru-RU" sz="1600" dirty="0" smtClean="0"/>
              <a:t>— любовь, счастье, признательность, интуиция, блаженство, храбрость, средоточие эмоций.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Круг</a:t>
            </a:r>
            <a:r>
              <a:rPr lang="ru-RU" sz="1600" dirty="0" smtClean="0"/>
              <a:t> —  завершенность, защищенность, движение, гармония, целостность, совершенство.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Квадрат </a:t>
            </a:r>
            <a:r>
              <a:rPr lang="ru-RU" sz="1600" dirty="0" smtClean="0"/>
              <a:t>— уверенность, устойчивость позиций, взглядов, движение энергии, состояние открытости или закрытости. Символ управляемой энергии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Треугольник</a:t>
            </a:r>
            <a:r>
              <a:rPr lang="ru-RU" sz="1600" dirty="0" smtClean="0"/>
              <a:t> —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зависимости от расположения вершины.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вверх – сила, мужественность, целеустремленность;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вниз  - нерешительность, проявление слабости, саморазрушения.</a:t>
            </a:r>
          </a:p>
          <a:p>
            <a:pPr>
              <a:buFont typeface="Wingdings" pitchFamily="2" charset="2"/>
              <a:buChar char="Ø"/>
            </a:pPr>
            <a:r>
              <a:rPr lang="ru-RU" sz="1600" i="1" dirty="0" smtClean="0">
                <a:solidFill>
                  <a:srgbClr val="C00000"/>
                </a:solidFill>
              </a:rPr>
              <a:t>Пятиконечная звезда </a:t>
            </a:r>
            <a:r>
              <a:rPr lang="ru-RU" sz="1600" i="1" dirty="0" smtClean="0"/>
              <a:t>—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уверенность в себе, высокая самооценка, умение реализовывать идеи.</a:t>
            </a:r>
            <a:r>
              <a:rPr lang="ru-RU" sz="1600" i="1" dirty="0" smtClean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Спираль </a:t>
            </a:r>
            <a:r>
              <a:rPr lang="ru-RU" sz="1600" dirty="0" smtClean="0"/>
              <a:t>— движение. Созидательность, если закручивается по часовой стрелке, или бесполезность усилий и опустошение, если против.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</a:rPr>
              <a:t>Волнистые линии</a:t>
            </a:r>
            <a:r>
              <a:rPr lang="ru-RU" sz="1600" dirty="0" smtClean="0"/>
              <a:t> — переживания, неограниченные возможности и необузданная энергетика.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/>
          </a:p>
          <a:p>
            <a:pPr>
              <a:buFont typeface="Wingdings" pitchFamily="2" charset="2"/>
              <a:buChar char="Ø"/>
            </a:pPr>
            <a:endParaRPr lang="ru-RU" sz="1400" dirty="0" smtClean="0"/>
          </a:p>
          <a:p>
            <a:pPr>
              <a:buFont typeface="Wingdings" pitchFamily="2" charset="2"/>
              <a:buChar char="Ø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символы в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Сердце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чувствительность, переживания, эмоциональность.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Трава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символ тишины, молчания, спокойствия.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связь с родными, с родной землёй.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Деревья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мироздание, основательность.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Кошка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символ закрытости, настороженности, тайны.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Собака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дружелюбие, преданность.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Бабочка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развитие по стадиям, гармония с природой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Змея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мудрость, хитрость.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Черепаха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уход в себя, необщительность, страх перед миром.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Голубь 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счастье, любовь.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Павлин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сила характера, гордость.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Петух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символ желания высказаться, отстоять свою позицию, начать бой.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Рыба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уединение, желание справедливости.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alix.club/uploads/posts/2022-12/1671649114_kalix-club-p-pastelnie-tsveta-fon-oboi-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718"/>
            <a:ext cx="9144000" cy="683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(гармонизация эмоционального состояния, нормализация поведенческих реакций)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narisyu.cdnbro.com/posts/03782805-mandala-dlia-detei-tsvetnaia-43.jpg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628800"/>
            <a:ext cx="381642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c.pics.livejournal.com/yaveru/11276900/80257/80257_original.jpg"/>
          <p:cNvPicPr/>
          <p:nvPr/>
        </p:nvPicPr>
        <p:blipFill>
          <a:blip r:embed="rId4" cstate="print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700808"/>
            <a:ext cx="36004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700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муниципальное бюджетное дошкольное образовательное учреждение «Детский сад  комбинированного вида №8» городского округа Самара   Мандала, как метод арт-терапии в работе с детьми ОВЗ</vt:lpstr>
      <vt:lpstr>Цель и задачи работы:</vt:lpstr>
      <vt:lpstr>Арт-терапия</vt:lpstr>
      <vt:lpstr>Цель работы при создании  мандалы:</vt:lpstr>
      <vt:lpstr>С какого возраста можно заниматься?</vt:lpstr>
      <vt:lpstr>Технологическая карта</vt:lpstr>
      <vt:lpstr>Основные символы в мандале</vt:lpstr>
      <vt:lpstr>Основные символы в мандале</vt:lpstr>
      <vt:lpstr>Создание мандалы (гармонизация эмоционального состояния, нормализация поведенческих реакций)</vt:lpstr>
      <vt:lpstr>Цвета и значения</vt:lpstr>
      <vt:lpstr>Работа с песком, крупой ( развивает сенсорные ощущения)</vt:lpstr>
      <vt:lpstr>Работа с пластилином (развивает мелкую мускулатуру рук)</vt:lpstr>
      <vt:lpstr>Результат</vt:lpstr>
      <vt:lpstr>Это важно!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Мандала, как метод арт-терапии в работе сдетьми ОВЗ</dc:title>
  <dc:creator>Владелец</dc:creator>
  <cp:lastModifiedBy>Владелец</cp:lastModifiedBy>
  <cp:revision>58</cp:revision>
  <dcterms:created xsi:type="dcterms:W3CDTF">2024-02-19T11:35:22Z</dcterms:created>
  <dcterms:modified xsi:type="dcterms:W3CDTF">2024-03-18T13:14:49Z</dcterms:modified>
</cp:coreProperties>
</file>