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143380"/>
            <a:ext cx="8477280" cy="3357586"/>
          </a:xfrm>
        </p:spPr>
        <p:txBody>
          <a:bodyPr>
            <a:normAutofit fontScale="90000"/>
          </a:bodyPr>
          <a:lstStyle/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Музыкальный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: 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Носова  Ю.В.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8458200" cy="1928826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tx1"/>
                </a:solidFill>
              </a:rPr>
              <a:t>«Цели и задачи ФОП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по  музыкальной деятельности»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Основные задачи: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Формировать музыкальные знания и навыки в различных видах музыкальной деятельности адекватно детским возможностям.</a:t>
            </a:r>
          </a:p>
          <a:p>
            <a:r>
              <a:rPr lang="ru-RU" dirty="0" smtClean="0"/>
              <a:t>2. Развивать музыкальные способности: ладовое чувство, музыкально-слуховые представления, чувство ритма.</a:t>
            </a:r>
          </a:p>
          <a:p>
            <a:r>
              <a:rPr lang="ru-RU" dirty="0" smtClean="0"/>
              <a:t>3. Развивать исполнительские и творческие способности.</a:t>
            </a:r>
          </a:p>
          <a:p>
            <a:r>
              <a:rPr lang="ru-RU" dirty="0" smtClean="0"/>
              <a:t>4. Развивать эмоциональную отзывчивость и познавательный интерес к музыке и музыкальной деятельности.</a:t>
            </a:r>
          </a:p>
          <a:p>
            <a:r>
              <a:rPr lang="ru-RU" dirty="0" smtClean="0"/>
              <a:t>5. Воспитывать эмоционально-ценностное отношение к окружающему миру посредством приобщения к музыкальному искусству.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29642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200" b="1" dirty="0" smtClean="0">
                <a:solidFill>
                  <a:srgbClr val="C00000"/>
                </a:solidFill>
              </a:rPr>
              <a:t>Задачи с учетом специфики региональных и </a:t>
            </a:r>
            <a:r>
              <a:rPr lang="ru-RU" sz="2200" b="1" dirty="0" err="1" smtClean="0">
                <a:solidFill>
                  <a:srgbClr val="C00000"/>
                </a:solidFill>
              </a:rPr>
              <a:t>социокультурных</a:t>
            </a:r>
            <a:r>
              <a:rPr lang="ru-RU" sz="2200" b="1" dirty="0" smtClean="0">
                <a:solidFill>
                  <a:srgbClr val="C00000"/>
                </a:solidFill>
              </a:rPr>
              <a:t> условий, в которых осуществляется образовательная деятельность с дошкольниками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 smtClean="0"/>
              <a:t>Приобщать дошкольников к культурному и музыкальному наследию своего края: образцам народного фольклора, народным художественным промыслам, культурным музыкальным традициям.</a:t>
            </a:r>
          </a:p>
          <a:p>
            <a:pPr lvl="0"/>
            <a:r>
              <a:rPr lang="ru-RU" sz="2000" dirty="0" smtClean="0"/>
              <a:t>Вовлекать детей в художественно-творческую деятельность регионального содержания.</a:t>
            </a:r>
          </a:p>
          <a:p>
            <a:pPr lvl="0"/>
            <a:r>
              <a:rPr lang="ru-RU" sz="2000" dirty="0" smtClean="0"/>
              <a:t>Развивать предпосылки ценностно-смыслового восприятия и понимания ближайшего окружающего мира посредством музыкального искусства.</a:t>
            </a:r>
          </a:p>
          <a:p>
            <a:pPr lvl="0"/>
            <a:r>
              <a:rPr lang="ru-RU" sz="2000" dirty="0" smtClean="0"/>
              <a:t>Воспитывать уважение к своему дому, малой Родине.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11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Интеграция задач с другими образовательными областями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Социально-коммуникативное развитие: 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/>
              <a:t>Формировать представления о музыкальном искусстве.</a:t>
            </a:r>
          </a:p>
          <a:p>
            <a:pPr lvl="0"/>
            <a:r>
              <a:rPr lang="ru-RU" dirty="0" smtClean="0"/>
              <a:t> Формировать позитивные установки к различным видам творчества.</a:t>
            </a:r>
          </a:p>
          <a:p>
            <a:pPr lvl="0"/>
            <a:r>
              <a:rPr lang="ru-RU" dirty="0" smtClean="0"/>
              <a:t>Способствовать самостоятельности, целенаправленности и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собственных действий в процессе музыкальной деятельности.</a:t>
            </a:r>
          </a:p>
          <a:p>
            <a:pPr lvl="0"/>
            <a:r>
              <a:rPr lang="ru-RU" dirty="0" smtClean="0"/>
              <a:t>Приобщать к моральным и нравственным </a:t>
            </a:r>
            <a:r>
              <a:rPr lang="ru-RU" dirty="0" err="1" smtClean="0"/>
              <a:t>ценностямпосредством</a:t>
            </a:r>
            <a:r>
              <a:rPr lang="ru-RU" dirty="0" smtClean="0"/>
              <a:t> музыкального искусства.</a:t>
            </a:r>
          </a:p>
          <a:p>
            <a:pPr lvl="0"/>
            <a:r>
              <a:rPr lang="ru-RU" dirty="0" smtClean="0"/>
              <a:t>Развивать общение и взаимодействие со взрослыми и сверстниками в процессе музыкальной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Познавательное развитие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Формировать целостную картину мира средствами музыки.</a:t>
            </a:r>
          </a:p>
          <a:p>
            <a:pPr lvl="0"/>
            <a:r>
              <a:rPr lang="ru-RU" dirty="0" smtClean="0"/>
              <a:t>Формировать первичные представления о звучании, ритме, темпе.</a:t>
            </a:r>
          </a:p>
          <a:p>
            <a:pPr lvl="0"/>
            <a:r>
              <a:rPr lang="ru-RU" dirty="0" err="1" smtClean="0"/>
              <a:t>Формироватьзнания</a:t>
            </a:r>
            <a:r>
              <a:rPr lang="ru-RU" dirty="0" smtClean="0"/>
              <a:t> об отечественных традициях и праздниках.</a:t>
            </a:r>
          </a:p>
          <a:p>
            <a:pPr lvl="0"/>
            <a:r>
              <a:rPr lang="ru-RU" dirty="0" smtClean="0"/>
              <a:t>Развивать воображение и творческую активность в музыкальных видах деятельности.</a:t>
            </a:r>
          </a:p>
          <a:p>
            <a:pPr lvl="0"/>
            <a:r>
              <a:rPr lang="ru-RU" dirty="0" smtClean="0"/>
              <a:t>Развивать интерес и познавательную мотивацию к музыкальному искусству.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Речевое развитие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Обогащать словарь музыкальными терминами.</a:t>
            </a:r>
          </a:p>
          <a:p>
            <a:pPr lvl="0"/>
            <a:r>
              <a:rPr lang="ru-RU" dirty="0" smtClean="0"/>
              <a:t>Развивать речь как средство общения и культуры в процессе обсуждения музыкальных произведений.</a:t>
            </a:r>
          </a:p>
          <a:p>
            <a:pPr lvl="0"/>
            <a:r>
              <a:rPr lang="ru-RU" dirty="0" smtClean="0"/>
              <a:t>Развивать звуковую и интонационную культуру речи.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Художественно-эстетическое развитие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Формировать элементарные представления о музыкальных жанрах.</a:t>
            </a:r>
          </a:p>
          <a:p>
            <a:pPr lvl="0"/>
            <a:r>
              <a:rPr lang="ru-RU" dirty="0" smtClean="0"/>
              <a:t>Способствовать становлению эстетического восприятия к окружающему миру.</a:t>
            </a:r>
          </a:p>
          <a:p>
            <a:pPr lvl="0"/>
            <a:r>
              <a:rPr lang="ru-RU" dirty="0" smtClean="0"/>
              <a:t>Развивать предпосылки ценностно-смыслового восприятия и понимания музыкальных произведений.</a:t>
            </a:r>
          </a:p>
          <a:p>
            <a:pPr lvl="0"/>
            <a:r>
              <a:rPr lang="ru-RU" dirty="0" smtClean="0"/>
              <a:t>Развивать самостоятельную творческую деятельность.</a:t>
            </a:r>
          </a:p>
          <a:p>
            <a:pPr lvl="0"/>
            <a:r>
              <a:rPr lang="ru-RU" dirty="0" smtClean="0"/>
              <a:t>Развивать детское музыкальное творчество.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Физическое развитие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Формировать опыт в двигательной деятельности.</a:t>
            </a:r>
          </a:p>
          <a:p>
            <a:pPr lvl="0"/>
            <a:r>
              <a:rPr lang="ru-RU" dirty="0" smtClean="0"/>
              <a:t>Содействовать становлению целенаправленности и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в двигательной сфере.</a:t>
            </a:r>
          </a:p>
          <a:p>
            <a:pPr lvl="0"/>
            <a:r>
              <a:rPr lang="ru-RU" dirty="0" smtClean="0"/>
              <a:t>Способствовать освоению основных движений (ходьбы, бега, прыжков, поворотов в обе стороны).</a:t>
            </a:r>
          </a:p>
          <a:p>
            <a:pPr lvl="0"/>
            <a:r>
              <a:rPr lang="ru-RU" dirty="0" smtClean="0"/>
              <a:t>Развивать гибкость, равновесие, координацию движений, крупную и мелкую моторику обеих рук.</a:t>
            </a:r>
          </a:p>
          <a:p>
            <a:pPr lvl="0"/>
            <a:r>
              <a:rPr lang="ru-RU" dirty="0" smtClean="0"/>
              <a:t>Сохранять и укреплять физическое и психическое здоровье.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</TotalTime>
  <Words>349</Words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                        Музыкальный руководитель :  Носова  Ю.В.      </vt:lpstr>
      <vt:lpstr>Основные задачи: </vt:lpstr>
      <vt:lpstr>       Задачи с учетом специфики региональных и социокультурных условий, в которых осуществляется образовательная деятельность с дошкольниками   </vt:lpstr>
      <vt:lpstr>Слайд 4</vt:lpstr>
      <vt:lpstr>Социально-коммуникативное развитие:  </vt:lpstr>
      <vt:lpstr>Познавательное развитие </vt:lpstr>
      <vt:lpstr>Речевое развитие </vt:lpstr>
      <vt:lpstr>Художественно-эстетическое развитие</vt:lpstr>
      <vt:lpstr>Физическое развитие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 «Цели и задачи ФОП по музыкальной деятельности»  Муз</dc:title>
  <dc:creator>Юлия</dc:creator>
  <cp:lastModifiedBy>Юлия</cp:lastModifiedBy>
  <cp:revision>4</cp:revision>
  <dcterms:created xsi:type="dcterms:W3CDTF">2023-10-16T11:20:50Z</dcterms:created>
  <dcterms:modified xsi:type="dcterms:W3CDTF">2023-10-16T11:56:07Z</dcterms:modified>
</cp:coreProperties>
</file>