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61" r:id="rId6"/>
    <p:sldId id="274" r:id="rId7"/>
    <p:sldId id="262" r:id="rId8"/>
    <p:sldId id="263" r:id="rId9"/>
    <p:sldId id="265" r:id="rId10"/>
    <p:sldId id="268" r:id="rId11"/>
    <p:sldId id="277" r:id="rId12"/>
    <p:sldId id="27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186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226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499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460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380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885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16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604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018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444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45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36980-49AF-4491-9FA5-7AE881D51E0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E79A-132F-4BF1-AB50-008EE94FE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390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0" cy="688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девочка в скафандр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62" y="966715"/>
            <a:ext cx="6051761" cy="421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flipH="1">
            <a:off x="6335486" y="1476103"/>
            <a:ext cx="5856513" cy="4621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«Бескрайний мир космоса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глазами детей»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Выполнила: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Соловьёва Наталья Сергеевна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–воспитатель МАДОУ № 221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 комбинированного вида»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Кемерово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2025г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00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9382" y="152400"/>
            <a:ext cx="115962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Увлекаясь космосом дети вместе с родителями присоединились к этому удивительному «миру» и вот у нас уже целая выставка 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61" y="1336637"/>
            <a:ext cx="3519896" cy="46931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194" y="1336637"/>
            <a:ext cx="3471599" cy="46287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759" y="1307745"/>
            <a:ext cx="3493268" cy="465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31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29"/>
            <a:ext cx="12192000" cy="688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270" y="3572697"/>
            <a:ext cx="4220254" cy="316519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74" y="867129"/>
            <a:ext cx="3406537" cy="25549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593" y="1201233"/>
            <a:ext cx="3001802" cy="225135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991" y="3572697"/>
            <a:ext cx="2938663" cy="323385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57" y="1220291"/>
            <a:ext cx="2935657" cy="220174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49382" y="152400"/>
            <a:ext cx="115962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Ярослава и Дамир придумали и  изготовили игру-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ходилку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«Космос» и показали как в нее играть.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15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29"/>
            <a:ext cx="12192000" cy="688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05" y="222067"/>
            <a:ext cx="2106386" cy="28085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56" y="222067"/>
            <a:ext cx="2106386" cy="280851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10800000" flipV="1">
            <a:off x="548639" y="3437993"/>
            <a:ext cx="73674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2 и главный ее космонавт к полету готовы!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он сказал: «Поехали!»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такое увлекательное путешествие получилось в нашей группе.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090" y="3216306"/>
            <a:ext cx="2586446" cy="34485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840" y="222067"/>
            <a:ext cx="2091968" cy="27892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073" y="194852"/>
            <a:ext cx="2112378" cy="28165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241292"/>
            <a:ext cx="2091969" cy="278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68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29"/>
            <a:ext cx="12192000" cy="688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3564" y="512618"/>
            <a:ext cx="5652436" cy="51538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0800000" flipV="1">
            <a:off x="6539563" y="417817"/>
            <a:ext cx="5264509" cy="4307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Посмотри на этих малышей – они с интересом смотрят в ночное небо! Там столько красивых звезд ! Люди с самых давних времен любили смотреть на звезды, и им было очень интересно – какие же они на самом деле!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08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2168"/>
            <a:ext cx="12191999" cy="685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7927" y="568037"/>
            <a:ext cx="5181600" cy="4834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вот однажды они решили полететь в космос! К звездам! Для полета в космос люди построили космическую ракету. В ракету посадили космонавта – именно он должен был управлять ракетой и лететь к звездам.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космическая ракета восток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513" y="258264"/>
            <a:ext cx="6627676" cy="529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35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020" y="-25528"/>
            <a:ext cx="12223019" cy="690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9383" y="152401"/>
            <a:ext cx="107095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начался мой рассказ про космос … но я заметила, </a:t>
            </a:r>
          </a:p>
          <a:p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один из моих воспитанников очень настойчиво меня перебивал и вставлял в мой рассказ свою информацию. </a:t>
            </a:r>
          </a:p>
          <a:p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я решила дать ему возможность проявить свои знания.</a:t>
            </a:r>
          </a:p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вот, что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получилось….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591" y="2425508"/>
            <a:ext cx="2790965" cy="4197927"/>
          </a:xfrm>
          <a:prstGeom prst="rect">
            <a:avLst/>
          </a:prstGeom>
        </p:spPr>
      </p:pic>
      <p:pic>
        <p:nvPicPr>
          <p:cNvPr id="4" name="Picture 2" descr="картинки планеты солнечной системы для детей с названиями: 2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214" y="2884875"/>
            <a:ext cx="5315762" cy="373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07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29"/>
            <a:ext cx="12192000" cy="688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0629" y="53159"/>
            <a:ext cx="119394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Интересно было наблюдать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как заинтересованность одного ребёнка захватывает сначала его близких друзей, затем </a:t>
            </a:r>
            <a:endParaRPr lang="ru-RU" sz="3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круг по- интересам» разрастается, и уже у всей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группы -</a:t>
            </a:r>
          </a:p>
          <a:p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«идея фикс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»!!! Так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произошло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 нас. В преддверии праздника «Дня космонавтики»,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Влад  принес детские энциклопедии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космосе,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которые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рассматривали с большим интересом.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13146" y="3100147"/>
            <a:ext cx="2739391" cy="36525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787" y="3100147"/>
            <a:ext cx="2653071" cy="35374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381" y="3100147"/>
            <a:ext cx="2716669" cy="362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1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5" y="-110575"/>
            <a:ext cx="12192000" cy="686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7" t="911" r="6209" b="12653"/>
          <a:stretch/>
        </p:blipFill>
        <p:spPr>
          <a:xfrm>
            <a:off x="8672336" y="30472"/>
            <a:ext cx="3337993" cy="44833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67" b="13188"/>
          <a:stretch/>
        </p:blipFill>
        <p:spPr>
          <a:xfrm>
            <a:off x="208135" y="1372836"/>
            <a:ext cx="3462528" cy="47524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13" b="7411"/>
          <a:stretch/>
        </p:blipFill>
        <p:spPr>
          <a:xfrm>
            <a:off x="3094253" y="91636"/>
            <a:ext cx="3079285" cy="41191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" t="2427" r="7939" b="9203"/>
          <a:stretch/>
        </p:blipFill>
        <p:spPr>
          <a:xfrm>
            <a:off x="5761374" y="1889840"/>
            <a:ext cx="3493873" cy="451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36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9383" y="152400"/>
            <a:ext cx="10958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Влад рассказывал о строении солнечной системы и показал как ее можно вылепить из пластилина …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8" r="12635" b="4570"/>
          <a:stretch/>
        </p:blipFill>
        <p:spPr>
          <a:xfrm>
            <a:off x="710271" y="1382018"/>
            <a:ext cx="5362813" cy="41747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486" r="13514" b="415"/>
          <a:stretch/>
        </p:blipFill>
        <p:spPr>
          <a:xfrm>
            <a:off x="6546246" y="1382018"/>
            <a:ext cx="4911463" cy="417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62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9382" y="152400"/>
            <a:ext cx="1159625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Мой интерес к знаниям Влада становился все больше и больше : откуда в таком маленьком человечке такая большая информация. С этим вопросом я обратилась к Екатерине Сергеевне – маме Влада. И вот, что  я узнала: дома у Влада целая космическая история жизни. Очень много книг, игр, плакатов и конечно поделок. Влад просто живет в этом космическом мире.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111" y="3199388"/>
            <a:ext cx="2256692" cy="3394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307" y="3173114"/>
            <a:ext cx="2229088" cy="33664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172" y="3173114"/>
            <a:ext cx="2229086" cy="335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05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астрономия - 61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29"/>
            <a:ext cx="12192000" cy="688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46" y="296381"/>
            <a:ext cx="3220351" cy="429445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996" y="808940"/>
            <a:ext cx="3015144" cy="45351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198" y="296381"/>
            <a:ext cx="2531015" cy="38069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104" y="275451"/>
            <a:ext cx="2088130" cy="31407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9876">
            <a:off x="7804795" y="3615676"/>
            <a:ext cx="2242457" cy="337290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10800000" flipV="1">
            <a:off x="1228204" y="5302130"/>
            <a:ext cx="49638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Космические сокровища Влада 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93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366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39</cp:revision>
  <dcterms:created xsi:type="dcterms:W3CDTF">2023-03-31T07:01:15Z</dcterms:created>
  <dcterms:modified xsi:type="dcterms:W3CDTF">2025-04-08T07:09:27Z</dcterms:modified>
</cp:coreProperties>
</file>