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0" r:id="rId7"/>
    <p:sldId id="266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167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3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61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58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358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274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19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880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00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36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45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979">
              <a:srgbClr val="D0E0EE"/>
            </a:gs>
            <a:gs pos="20741">
              <a:srgbClr val="E1E9F0"/>
            </a:gs>
            <a:gs pos="8732">
              <a:srgbClr val="EBEEF1"/>
            </a:gs>
            <a:gs pos="0">
              <a:schemeClr val="bg1">
                <a:lumMod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A60D0-518F-4BB0-8759-E7FFAEC3AE8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B75B-EC28-4E5C-B7A4-7A54B12D6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02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4904" y="553013"/>
            <a:ext cx="6253678" cy="1054115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Александр Невский – небесный покровитель России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377377" y="6286500"/>
            <a:ext cx="3048000" cy="57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avatars.mds.yandex.net/get-zen_doc/1885679/pub_5e5a699e07fa2c0a66347409_5e5a6ad4abb82a51e9efa258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614" y="1951618"/>
            <a:ext cx="6359525" cy="433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9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stihi.ru/pics/2019/08/11/14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93106"/>
            <a:ext cx="5315657" cy="467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find-books.ru/laravel/public/books/601426/i_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874" y="2522575"/>
            <a:ext cx="6096767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01945" y="687328"/>
            <a:ext cx="62900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0" i="0" strike="noStrike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Княжеский постриг Александра в 1225 г.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означало его будущую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034" y="5049384"/>
            <a:ext cx="57931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Князь Ярослав Всеволодович и княгиня </a:t>
            </a: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Феодосия, дочь князя Мстислава Удалого, </a:t>
            </a: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родители Александра Невского.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06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1856150/pub_5d86842e86c4a900adaeabe5_5d86893523bf4800ae33e30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83" y="742944"/>
            <a:ext cx="7514004" cy="562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039594" y="1371376"/>
            <a:ext cx="394744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послужила первым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поводом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тому,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причислить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князя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 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лику русских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святых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Александром с тех пор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навсегда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осталось прозвание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Невского».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 именем он 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вошёл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мировую историю.</a:t>
            </a:r>
          </a:p>
        </p:txBody>
      </p:sp>
    </p:spTree>
    <p:extLst>
      <p:ext uri="{BB962C8B-B14F-4D97-AF65-F5344CB8AC3E}">
        <p14:creationId xmlns:p14="http://schemas.microsoft.com/office/powerpoint/2010/main" val="108339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un1-91.userapi.com/ZbviuDH-kkmi9bWLLPcuufoo3ngGRaFGlbVygg/DyQPGStovY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78" y="272008"/>
            <a:ext cx="5808523" cy="499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ds05.infourok.ru/uploads/ex/08de/000a7ca5-48779614/img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719" y="2717348"/>
            <a:ext cx="5284256" cy="396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3539" y="5366070"/>
            <a:ext cx="63803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Ледовое побоище считается уникальным сражением, потому что впервые пешая армия смогла победить тяжеловооруженную конницу.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92077" y="272008"/>
            <a:ext cx="57838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 сумел победить вражескую армию, благодаря правильному выбору места для сражения и боевого порядка, слаженным действиям воинов, разведке и наблюдению за действиями врага, учет его сильных и слабых сторон.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51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test.visit.iac.spb.ru/media/uploads/tourobject/197984/197984_cover.jpg.1050x700_q95_crop_upsc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50" y="127001"/>
            <a:ext cx="5741224" cy="382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nevsky.cerkov.ru/files/2016/09/IMG_41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00" y="2840037"/>
            <a:ext cx="5824134" cy="388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3976" y="4344873"/>
            <a:ext cx="55883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«Святой благоверный великий </a:t>
            </a:r>
            <a:r>
              <a:rPr lang="ru-RU" sz="2400" dirty="0" err="1"/>
              <a:t>княже</a:t>
            </a:r>
            <a:endParaRPr lang="ru-RU" sz="2400" dirty="0"/>
          </a:p>
          <a:p>
            <a:r>
              <a:rPr lang="ru-RU" sz="2400" dirty="0"/>
              <a:t>Александре, моли Бога о нас!» </a:t>
            </a:r>
          </a:p>
          <a:p>
            <a:endParaRPr lang="ru-RU" sz="2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Александр был официально канонизирован Русской Православной Церковью в 80-е годы 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XIII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43501" y="319138"/>
            <a:ext cx="58862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Невский был единственным православным светским правителем не только на Руси, но и во всей Европе, который не пошёл на компромисс с католической церковью ради сохранения власти.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24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asfokus.ru/images/photos/medium/92b9a10706e253dbc711b5e62eef717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12" y="735959"/>
            <a:ext cx="7518480" cy="5024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73340" y="616895"/>
            <a:ext cx="40732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1724 году Петр 1 основал в Санкт-Петербурге монастырь в честь своего великого соотечественника (ныне Александро-Невская лавра) и повелел перевезти туда останки князя. Петр лично внес мощи святого князя, прибывшие по воде из Владимира, в построенную на территории Александро-Невской обители церковь Благовещения Пресвятой Богородицы.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79813" y="597593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Александро-Невская лавра.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1183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bs.twimg.com/media/D7KOF8LXYAA7tfi.jpg:larg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77" y="456082"/>
            <a:ext cx="4069175" cy="368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cdn11.img.sputnik.by/images/101416/85/10141685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9858" y="3001092"/>
            <a:ext cx="4071936" cy="358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6565" y="445254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Орден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Александра Невского –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одна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высших наград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России.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78366" y="2313743"/>
            <a:ext cx="53136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Советский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орден Александра Невского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9525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35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246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Lite</dc:creator>
  <cp:lastModifiedBy>Михаил Егоров</cp:lastModifiedBy>
  <cp:revision>72</cp:revision>
  <dcterms:created xsi:type="dcterms:W3CDTF">2021-03-13T07:06:36Z</dcterms:created>
  <dcterms:modified xsi:type="dcterms:W3CDTF">2025-04-07T18:56:39Z</dcterms:modified>
</cp:coreProperties>
</file>