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0" r:id="rId4"/>
    <p:sldId id="271" r:id="rId5"/>
    <p:sldId id="272" r:id="rId6"/>
    <p:sldId id="258" r:id="rId7"/>
    <p:sldId id="259" r:id="rId8"/>
    <p:sldId id="260" r:id="rId9"/>
    <p:sldId id="27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9194E7D-1ECE-47BE-888B-27427FFF52FD}" type="datetimeFigureOut">
              <a:rPr lang="ru-RU" smtClean="0"/>
              <a:t>16.02.2022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4C60B15-4820-4E2B-9ECD-CFB8BE445B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Технологическая карта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«Волейбол. </a:t>
            </a:r>
            <a:r>
              <a:rPr lang="ru-RU" dirty="0" smtClean="0"/>
              <a:t>Подачи мяча, прием мяча»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403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Заключительная часть (5 мин.)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Рефлексия. </a:t>
            </a:r>
          </a:p>
          <a:p>
            <a:r>
              <a:rPr lang="ru-RU" dirty="0" smtClean="0"/>
              <a:t>Анализ выполнения УЗ обучающимися.</a:t>
            </a:r>
          </a:p>
          <a:p>
            <a:r>
              <a:rPr lang="ru-RU" dirty="0" smtClean="0"/>
              <a:t>Подведение итогов. Выставление оценок</a:t>
            </a:r>
            <a:r>
              <a:rPr lang="ru-RU" smtClean="0"/>
              <a:t>. </a:t>
            </a:r>
          </a:p>
          <a:p>
            <a:r>
              <a:rPr lang="ru-RU" smtClean="0"/>
              <a:t>Домашнее задание: выполнять </a:t>
            </a:r>
            <a:r>
              <a:rPr lang="ru-RU" dirty="0"/>
              <a:t>упражнения со скакалкой; отжимания; пресс из </a:t>
            </a:r>
            <a:r>
              <a:rPr lang="ru-RU"/>
              <a:t>положения </a:t>
            </a:r>
            <a:r>
              <a:rPr lang="ru-RU" smtClean="0"/>
              <a:t>лежа.</a:t>
            </a:r>
            <a:endParaRPr lang="ru-RU" dirty="0"/>
          </a:p>
          <a:p>
            <a:r>
              <a:rPr lang="ru-RU" dirty="0" smtClean="0"/>
              <a:t>Организованный выход из спортзала.</a:t>
            </a:r>
          </a:p>
        </p:txBody>
      </p:sp>
    </p:spTree>
    <p:extLst>
      <p:ext uri="{BB962C8B-B14F-4D97-AF65-F5344CB8AC3E}">
        <p14:creationId xmlns:p14="http://schemas.microsoft.com/office/powerpoint/2010/main" val="326761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Формировать навыки технических приемов игры  волейбол</a:t>
            </a:r>
          </a:p>
        </p:txBody>
      </p:sp>
    </p:spTree>
    <p:extLst>
      <p:ext uri="{BB962C8B-B14F-4D97-AF65-F5344CB8AC3E}">
        <p14:creationId xmlns:p14="http://schemas.microsoft.com/office/powerpoint/2010/main" val="201752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Предметные</a:t>
            </a:r>
            <a:r>
              <a:rPr lang="ru-RU" dirty="0"/>
              <a:t>: </a:t>
            </a:r>
            <a:endParaRPr lang="ru-RU" dirty="0" smtClean="0"/>
          </a:p>
          <a:p>
            <a:r>
              <a:rPr lang="ru-RU" dirty="0" smtClean="0"/>
              <a:t>1.Сформировать </a:t>
            </a:r>
            <a:r>
              <a:rPr lang="ru-RU" dirty="0"/>
              <a:t>навыки приема и  передачи мяча с изменением высоты и направления передачи двумя руками сверху, снизу.</a:t>
            </a:r>
          </a:p>
          <a:p>
            <a:r>
              <a:rPr lang="ru-RU" dirty="0"/>
              <a:t>2.Совершенствовать  технику нападающего удара и блокирования мяча.</a:t>
            </a:r>
          </a:p>
          <a:p>
            <a:r>
              <a:rPr lang="ru-RU" dirty="0"/>
              <a:t>3.Совершенствовать изученные технические приемы  в  игре.</a:t>
            </a:r>
            <a:endParaRPr lang="ru-RU" b="1" dirty="0"/>
          </a:p>
          <a:p>
            <a:r>
              <a:rPr lang="ru-RU" dirty="0"/>
              <a:t>4.Развивать скоростно-силовые качества, быстроту реакции, точность движений, прыгучесть.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947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err="1"/>
              <a:t>Метапредметные</a:t>
            </a:r>
            <a:r>
              <a:rPr lang="ru-RU" dirty="0"/>
              <a:t>:</a:t>
            </a:r>
          </a:p>
          <a:p>
            <a:r>
              <a:rPr lang="ru-RU" dirty="0"/>
              <a:t> Регулятивные УУД:1.Формировать умения оценки своих достижений на уроке.</a:t>
            </a:r>
          </a:p>
          <a:p>
            <a:r>
              <a:rPr lang="ru-RU" dirty="0"/>
              <a:t>2.Формировать потребности и умение выполнять упражнения игровой деятельности в  волейбол.</a:t>
            </a:r>
          </a:p>
          <a:p>
            <a:r>
              <a:rPr lang="ru-RU" dirty="0"/>
              <a:t>Коммуникативные УУД:1.Развивать навык общения со сверстниками в процессе выполнения учебных заданий.</a:t>
            </a:r>
          </a:p>
          <a:p>
            <a:r>
              <a:rPr lang="ru-RU" dirty="0"/>
              <a:t>2.Формировать собственное мнение и позицию, договариваться, приходить к общему решению в совместной деятельности</a:t>
            </a:r>
            <a:r>
              <a:rPr lang="ru-RU" dirty="0" smtClean="0"/>
              <a:t>.</a:t>
            </a:r>
          </a:p>
          <a:p>
            <a:r>
              <a:rPr lang="ru-RU" dirty="0"/>
              <a:t>Познавательные УУД:1.Формировать мыслительные операции по каждому из разучиваемых элементов волейбола.</a:t>
            </a:r>
          </a:p>
          <a:p>
            <a:r>
              <a:rPr lang="ru-RU" dirty="0"/>
              <a:t> 2.Произвести перевод названия игры волейбол с английского языка (волей – летающий, бол – мяч).</a:t>
            </a:r>
          </a:p>
          <a:p>
            <a:r>
              <a:rPr lang="ru-RU" dirty="0"/>
              <a:t>3.Организовать  сотрудничество учителя с учениками, определение цели и способствовать взаимодействию при моделировании и выполнении игровых ситуаций.</a:t>
            </a:r>
          </a:p>
          <a:p>
            <a:r>
              <a:rPr lang="ru-RU" dirty="0"/>
              <a:t>4.Установить причинно-следственные связи осуществляемой физической нагрузки и состояния организма посредством </a:t>
            </a:r>
            <a:r>
              <a:rPr lang="ru-RU" dirty="0" err="1"/>
              <a:t>пульсометрии</a:t>
            </a:r>
            <a:r>
              <a:rPr lang="ru-RU" dirty="0"/>
              <a:t> и ЧСС.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1126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Планируемые 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Личностные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1.Формировать  индивидуальные учебно-познавательные мотивы, самостоятельность в разных видах деятельности, развивать навыки сотрудничества.</a:t>
            </a:r>
          </a:p>
          <a:p>
            <a:r>
              <a:rPr lang="ru-RU" dirty="0"/>
              <a:t> 2.Развивать мотивы учебной деятельности.</a:t>
            </a:r>
          </a:p>
          <a:p>
            <a:r>
              <a:rPr lang="ru-RU" dirty="0"/>
              <a:t>3.Взаимодействовать со сверстниками на принципах уважения и доброжелательности, взаимопомощи.</a:t>
            </a:r>
          </a:p>
          <a:p>
            <a:r>
              <a:rPr lang="ru-RU" dirty="0"/>
              <a:t>4.Проявлять дисциплинированность, трудолюбие и упорство в достижении поставленных целей.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8355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урока. </a:t>
            </a:r>
            <a:br>
              <a:rPr lang="ru-RU" dirty="0" smtClean="0"/>
            </a:br>
            <a:r>
              <a:rPr lang="ru-RU" dirty="0" smtClean="0"/>
              <a:t>1. Подготовительная часть (10 мин.)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Орг. момент: Построение. Приветствие. </a:t>
            </a:r>
          </a:p>
          <a:p>
            <a:r>
              <a:rPr lang="ru-RU" dirty="0" smtClean="0"/>
              <a:t>Актуализация знаний: Знакомство с темой и планом урока. Инструктаж по ТБ. </a:t>
            </a:r>
          </a:p>
          <a:p>
            <a:r>
              <a:rPr lang="ru-RU" dirty="0" smtClean="0"/>
              <a:t>Подготовка учащихся к активному и осознанному усвоению правил игры в волейбол, перемещений. </a:t>
            </a:r>
          </a:p>
          <a:p>
            <a:r>
              <a:rPr lang="ru-RU" dirty="0" smtClean="0"/>
              <a:t>Разминка: ходьба, бег, ОРУ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470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95504"/>
            <a:ext cx="4176464" cy="27614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86586"/>
            <a:ext cx="3816424" cy="6044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04843"/>
            <a:ext cx="4176464" cy="312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052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Основная часть (30 минут)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36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Актуализация знаний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i="1" dirty="0"/>
              <a:t>Работа в колонне</a:t>
            </a:r>
          </a:p>
          <a:p>
            <a:r>
              <a:rPr lang="ru-RU" dirty="0"/>
              <a:t>1. Передача мяча сверху, снизу двумя руками .</a:t>
            </a:r>
          </a:p>
          <a:p>
            <a:r>
              <a:rPr lang="ru-RU" dirty="0"/>
              <a:t>2. Верхняя передача мяча  с пасующим игроком</a:t>
            </a:r>
          </a:p>
          <a:p>
            <a:r>
              <a:rPr lang="ru-RU" i="1" dirty="0"/>
              <a:t>3.</a:t>
            </a:r>
            <a:r>
              <a:rPr lang="ru-RU" dirty="0"/>
              <a:t> Ученик подбрасывает мяч и выполняет передачу мяча 2-мя руками сверху партнеру. Партнер ловит и делает тоже задание.</a:t>
            </a:r>
          </a:p>
          <a:p>
            <a:r>
              <a:rPr lang="ru-RU" dirty="0"/>
              <a:t> Верхняя передача над собой и передача партнеру.</a:t>
            </a:r>
          </a:p>
          <a:p>
            <a:r>
              <a:rPr lang="ru-RU" dirty="0"/>
              <a:t>4.Встречная  передача мяча  в колоннах, находящихся напротив друг друга с </a:t>
            </a:r>
            <a:r>
              <a:rPr lang="ru-RU" dirty="0" smtClean="0"/>
              <a:t>перемещением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085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5.Блокирование мяча(блок).</a:t>
            </a:r>
          </a:p>
          <a:p>
            <a:r>
              <a:rPr lang="ru-RU" dirty="0"/>
              <a:t>а)Имитация блока у </a:t>
            </a:r>
            <a:r>
              <a:rPr lang="ru-RU" dirty="0" smtClean="0"/>
              <a:t>сетки</a:t>
            </a:r>
            <a:endParaRPr lang="ru-RU" dirty="0"/>
          </a:p>
          <a:p>
            <a:r>
              <a:rPr lang="ru-RU" dirty="0"/>
              <a:t>6.Нападающий удар</a:t>
            </a:r>
          </a:p>
          <a:p>
            <a:r>
              <a:rPr lang="ru-RU" dirty="0"/>
              <a:t>а) имитация без мяча</a:t>
            </a:r>
            <a:r>
              <a:rPr lang="ru-RU" dirty="0" smtClean="0"/>
              <a:t>; с </a:t>
            </a:r>
            <a:r>
              <a:rPr lang="ru-RU" dirty="0"/>
              <a:t>2-3 шагов;</a:t>
            </a:r>
          </a:p>
          <a:p>
            <a:r>
              <a:rPr lang="ru-RU" dirty="0"/>
              <a:t>б) нападающий удар </a:t>
            </a:r>
            <a:endParaRPr lang="ru-RU" dirty="0" smtClean="0"/>
          </a:p>
          <a:p>
            <a:r>
              <a:rPr lang="ru-RU" dirty="0" smtClean="0"/>
              <a:t>7. </a:t>
            </a:r>
            <a:r>
              <a:rPr lang="ru-RU" b="1" dirty="0" smtClean="0"/>
              <a:t>Учебная игра</a:t>
            </a:r>
            <a:r>
              <a:rPr lang="ru-RU" dirty="0" smtClean="0"/>
              <a:t>. </a:t>
            </a:r>
            <a:r>
              <a:rPr lang="ru-RU" dirty="0"/>
              <a:t>Учащиеся делятся на две </a:t>
            </a:r>
            <a:r>
              <a:rPr lang="ru-RU" dirty="0" smtClean="0"/>
              <a:t>команды, играют </a:t>
            </a:r>
            <a:r>
              <a:rPr lang="ru-RU" dirty="0"/>
              <a:t>до 15 очков в каждой партии</a:t>
            </a:r>
            <a:r>
              <a:rPr lang="ru-RU" dirty="0" smtClean="0"/>
              <a:t>. Игра </a:t>
            </a:r>
            <a:r>
              <a:rPr lang="ru-RU" dirty="0"/>
              <a:t>длится пока счет в партиях не будет 2:1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3169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81</TotalTime>
  <Words>333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Ясность</vt:lpstr>
      <vt:lpstr>Технологическая карта урока</vt:lpstr>
      <vt:lpstr>Цель:</vt:lpstr>
      <vt:lpstr>Планируемые результаты</vt:lpstr>
      <vt:lpstr>Планируемые результаты</vt:lpstr>
      <vt:lpstr>Планируемые результаты</vt:lpstr>
      <vt:lpstr>Этапы урока.  1. Подготовительная часть (10 мин.)</vt:lpstr>
      <vt:lpstr>Презентация PowerPoint</vt:lpstr>
      <vt:lpstr>2. Основная часть (30 минут)</vt:lpstr>
      <vt:lpstr>Презентация PowerPoint</vt:lpstr>
      <vt:lpstr>3. Заключительная часть (5 мин.)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Технологическая карта урока</dc:title>
  <dc:creator>Acer</dc:creator>
  <cp:lastModifiedBy>Acer</cp:lastModifiedBy>
  <cp:revision>9</cp:revision>
  <dcterms:created xsi:type="dcterms:W3CDTF">2022-02-15T15:37:50Z</dcterms:created>
  <dcterms:modified xsi:type="dcterms:W3CDTF">2022-02-16T03:38:06Z</dcterms:modified>
</cp:coreProperties>
</file>