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ssm-102518-dad-on-the-violin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87;&#1080;&#1072;&#1085;&#1080;&#1085;&#1086;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90;&#1088;&#1077;&#1097;&#1077;&#1090;&#1082;&#1072;.mp3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60;&#1083;&#1077;&#1081;&#1090;&#1072;%20-%20&#1087;&#1088;&#1080;&#1084;&#1077;&#1088;%20&#1079;&#1074;&#1091;&#1095;&#1072;&#1085;&#1080;&#1103;%20(www.hotplayer.ru)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90;&#1088;&#1091;&#1073;&#1072;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57;&#1072;&#1082;&#1089;&#1086;&#1092;&#1086;&#1085;%20-%20&#1057;&#1086;&#1083;&#1086;%20(www.hotplayer.ru).mp3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2;&#1082;&#1082;&#1086;&#1088;&#1076;&#1080;&#1086;&#1085;.mp3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jdi-acoustic-guitar-jam-2-032314-10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magical-harp-and-synth-bridge_zjkqnzsu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3;&#1091;&#1073;&#1077;&#1085;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3;&#1072;&#1083;&#1072;&#1083;&#1072;&#1081;&#1082;&#1072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9;&#1074;&#1091;&#1082;%20-%20&#1047;&#1074;&#1091;&#1082;%20&#1084;&#1072;&#1088;&#1072;&#1082;&#1072;&#1089;&#1086;&#1074;.%20(www.hotplayer.ru).mp3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9;&#1074;&#1091;&#1082;%20&#1073;&#1072;&#1088;&#1072;&#1073;&#1072;&#1085;&#1072;.mp3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9;&#1074;&#1091;&#1082;%20&#1082;&#1086;&#1083;&#1086;&#1082;&#1086;&#1083;&#1100;&#1095;&#1080;&#1082;&#1072;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9;&#1074;&#1091;&#1082;%20&#1083;&#1086;&#1078;&#1077;&#1082;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91;&#1079;.%20&#1080;&#1085;&#1089;&#1090;&#1088;&#1091;&#1084;&#1077;&#1085;&#1090;&#1099;\&#1079;&#1074;&#1091;&#1095;&#1072;&#1085;&#1080;&#1077;%20&#1076;&#1091;&#1076;&#1086;&#1095;&#1082;&#1080;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5720" y="214290"/>
            <a:ext cx="70009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Музыкально-дидактическая игра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«Угадай, что звучит»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86058"/>
            <a:ext cx="4071966" cy="2643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429124" y="56435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Музыкальный руководитель: </a:t>
            </a:r>
            <a:r>
              <a:rPr lang="ru-RU" sz="2400" b="1" dirty="0" err="1" smtClean="0">
                <a:solidFill>
                  <a:srgbClr val="FF0000"/>
                </a:solidFill>
              </a:rPr>
              <a:t>Шабловская</a:t>
            </a:r>
            <a:r>
              <a:rPr lang="ru-RU" sz="2400" b="1" dirty="0" smtClean="0">
                <a:solidFill>
                  <a:srgbClr val="FF0000"/>
                </a:solidFill>
              </a:rPr>
              <a:t> И. А.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696416185_gas-kvas-com-p-kartinki-skripka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1881176"/>
            <a:ext cx="6786578" cy="4524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71736" y="1428736"/>
            <a:ext cx="39409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Скрипка</a:t>
            </a:r>
          </a:p>
        </p:txBody>
      </p:sp>
      <p:pic>
        <p:nvPicPr>
          <p:cNvPr id="6" name="ssm-102518-dad-on-the-viol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00034" y="4714884"/>
            <a:ext cx="1631960" cy="163196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96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пиан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143512"/>
            <a:ext cx="1530360" cy="1530360"/>
          </a:xfrm>
          <a:prstGeom prst="rect">
            <a:avLst/>
          </a:prstGeom>
        </p:spPr>
      </p:pic>
      <p:pic>
        <p:nvPicPr>
          <p:cNvPr id="4" name="Рисунок 3" descr="126936-pianino-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714356"/>
            <a:ext cx="27860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929190" y="214290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Фортепиано</a:t>
            </a:r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6"/>
          <a:srcRect t="14339" b="7138"/>
          <a:stretch>
            <a:fillRect/>
          </a:stretch>
        </p:blipFill>
        <p:spPr bwMode="auto">
          <a:xfrm>
            <a:off x="571472" y="1903394"/>
            <a:ext cx="3432151" cy="2695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Picture background"/>
          <p:cNvPicPr>
            <a:picLocks noChangeAspect="1" noChangeArrowheads="1"/>
          </p:cNvPicPr>
          <p:nvPr/>
        </p:nvPicPr>
        <p:blipFill>
          <a:blip r:embed="rId7"/>
          <a:srcRect l="17813" r="16562"/>
          <a:stretch>
            <a:fillRect/>
          </a:stretch>
        </p:blipFill>
        <p:spPr bwMode="auto">
          <a:xfrm>
            <a:off x="4857752" y="3418796"/>
            <a:ext cx="2786082" cy="3184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85918" y="928670"/>
            <a:ext cx="1857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Рояль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3071810"/>
            <a:ext cx="2193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Синтезатор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573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  <p:bldP spid="5" grpId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треще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5143512"/>
            <a:ext cx="1316046" cy="1316046"/>
          </a:xfrm>
          <a:prstGeom prst="rect">
            <a:avLst/>
          </a:prstGeom>
        </p:spPr>
      </p:pic>
      <p:pic>
        <p:nvPicPr>
          <p:cNvPr id="4" name="Рисунок 3" descr="83568ee14e5911eab7f291bc99038923_0a20a526668e11eab7f291bc990389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1571612"/>
            <a:ext cx="6000792" cy="5065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8860" y="1357298"/>
            <a:ext cx="33094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Трещотка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42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Флейта - пример звучания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786454"/>
            <a:ext cx="815980" cy="815980"/>
          </a:xfrm>
          <a:prstGeom prst="rect">
            <a:avLst/>
          </a:prstGeom>
        </p:spPr>
      </p:pic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2125138"/>
            <a:ext cx="6415905" cy="3739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714744" y="714356"/>
            <a:ext cx="335758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Segoe UI" pitchFamily="34" charset="0"/>
              </a:rPr>
              <a:t>Флейта</a:t>
            </a:r>
            <a:endParaRPr kumimoji="0" lang="ru-RU" sz="16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45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0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тру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643578"/>
            <a:ext cx="887418" cy="887418"/>
          </a:xfrm>
          <a:prstGeom prst="rect">
            <a:avLst/>
          </a:prstGeom>
        </p:spPr>
      </p:pic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224" y="2571744"/>
            <a:ext cx="7710783" cy="32861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714356"/>
            <a:ext cx="31455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Труба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7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Саксофон - Соло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5500702"/>
            <a:ext cx="887418" cy="887418"/>
          </a:xfrm>
          <a:prstGeom prst="rect">
            <a:avLst/>
          </a:prstGeom>
        </p:spPr>
      </p:pic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785926"/>
            <a:ext cx="7358113" cy="469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04" y="571480"/>
            <a:ext cx="494346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Саксофон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013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аккорди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5572140"/>
            <a:ext cx="1030294" cy="1030294"/>
          </a:xfrm>
          <a:prstGeom prst="rect">
            <a:avLst/>
          </a:prstGeom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1500174"/>
            <a:ext cx="6468580" cy="484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51065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Аккордеон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8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4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484522"/>
            <a:ext cx="5572164" cy="4951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310585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Гитара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5" name="jdi-acoustic-guitar-jam-2-032314-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85720" y="5286388"/>
            <a:ext cx="1173170" cy="117317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00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magical-harp-and-synth-bridge_zjkqnzs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429264"/>
            <a:ext cx="1030294" cy="1030294"/>
          </a:xfrm>
          <a:prstGeom prst="rect">
            <a:avLst/>
          </a:prstGeom>
        </p:spPr>
      </p:pic>
      <p:sp>
        <p:nvSpPr>
          <p:cNvPr id="3277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Picture background"/>
          <p:cNvPicPr>
            <a:picLocks noChangeAspect="1" noChangeArrowheads="1"/>
          </p:cNvPicPr>
          <p:nvPr/>
        </p:nvPicPr>
        <p:blipFill>
          <a:blip r:embed="rId5"/>
          <a:srcRect l="21531" r="21052" b="3827"/>
          <a:stretch>
            <a:fillRect/>
          </a:stretch>
        </p:blipFill>
        <p:spPr bwMode="auto">
          <a:xfrm>
            <a:off x="3000364" y="1285860"/>
            <a:ext cx="5214973" cy="5260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285728"/>
            <a:ext cx="30299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Арфа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6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14414" y="2928934"/>
            <a:ext cx="667902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-34923" y="2071678"/>
            <a:ext cx="917892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Задание: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Прослушай аудиозапись и определи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какой музыкальный инструмент звучит?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буб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4714884"/>
            <a:ext cx="1173170" cy="1173170"/>
          </a:xfrm>
          <a:prstGeom prst="rect">
            <a:avLst/>
          </a:prstGeom>
        </p:spPr>
      </p:pic>
      <p:pic>
        <p:nvPicPr>
          <p:cNvPr id="4" name="Рисунок 3" descr="ae30500abb7076c30a2240967b4e4e8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1785926"/>
            <a:ext cx="4143404" cy="4323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84" y="1142984"/>
            <a:ext cx="22082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Бубен</a:t>
            </a:r>
            <a:endParaRPr lang="ru-RU" sz="6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65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балала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728" y="4857760"/>
            <a:ext cx="1214446" cy="1214446"/>
          </a:xfrm>
          <a:prstGeom prst="rect">
            <a:avLst/>
          </a:prstGeom>
        </p:spPr>
      </p:pic>
      <p:pic>
        <p:nvPicPr>
          <p:cNvPr id="4" name="Рисунок 3" descr="jb75WtHdk4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344365">
            <a:off x="2667334" y="1673577"/>
            <a:ext cx="5285510" cy="3986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728" y="714356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Балалайка</a:t>
            </a:r>
            <a:endParaRPr lang="ru-RU" sz="5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18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- Звук маракасов.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214414" y="4643446"/>
            <a:ext cx="1316046" cy="1316046"/>
          </a:xfrm>
          <a:prstGeom prst="rect">
            <a:avLst/>
          </a:prstGeom>
        </p:spPr>
      </p:pic>
      <p:pic>
        <p:nvPicPr>
          <p:cNvPr id="4" name="Рисунок 3" descr="1685572701_polinka-top-p-marakasi-kartinka-dlya-detei-pinterest-40.jpg"/>
          <p:cNvPicPr>
            <a:picLocks noChangeAspect="1"/>
          </p:cNvPicPr>
          <p:nvPr/>
        </p:nvPicPr>
        <p:blipFill>
          <a:blip r:embed="rId5"/>
          <a:srcRect l="9375" r="10156"/>
          <a:stretch>
            <a:fillRect/>
          </a:stretch>
        </p:blipFill>
        <p:spPr>
          <a:xfrm>
            <a:off x="2571736" y="1857364"/>
            <a:ext cx="5214974" cy="4169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43174" y="928670"/>
            <a:ext cx="32875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Маракасы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6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бараб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285852" y="4786322"/>
            <a:ext cx="1214446" cy="1214446"/>
          </a:xfrm>
          <a:prstGeom prst="rect">
            <a:avLst/>
          </a:prstGeom>
        </p:spPr>
      </p:pic>
      <p:pic>
        <p:nvPicPr>
          <p:cNvPr id="4" name="Рисунок 3" descr="38842-baraban-dlya-detey-3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1944697"/>
            <a:ext cx="6383326" cy="4133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928926" y="1357298"/>
            <a:ext cx="28119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Барабан</a:t>
            </a:r>
            <a:endParaRPr lang="ru-RU" sz="5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91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колокольч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357290" y="4714884"/>
            <a:ext cx="1387484" cy="1387484"/>
          </a:xfrm>
          <a:prstGeom prst="rect">
            <a:avLst/>
          </a:prstGeom>
        </p:spPr>
      </p:pic>
      <p:pic>
        <p:nvPicPr>
          <p:cNvPr id="4" name="Рисунок 3" descr="51848ca7641ff414e208c8758b3b958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84" y="1731040"/>
            <a:ext cx="5929354" cy="4555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8860" y="1071546"/>
            <a:ext cx="43404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Колокольчик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89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лож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4929198"/>
            <a:ext cx="1387484" cy="1387484"/>
          </a:xfrm>
          <a:prstGeom prst="rect">
            <a:avLst/>
          </a:prstGeom>
        </p:spPr>
      </p:pic>
      <p:pic>
        <p:nvPicPr>
          <p:cNvPr id="4" name="Рисунок 3" descr="phpaaGAef_nauchnaya-rabota-v-gostyah-u-derevyannoj-lozhki_html_df8814c0b081d75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32" y="2071678"/>
            <a:ext cx="5643602" cy="4357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84" y="1000108"/>
            <a:ext cx="29289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Ложки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44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чание дудо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5072074"/>
            <a:ext cx="1458922" cy="1458922"/>
          </a:xfrm>
          <a:prstGeom prst="rect">
            <a:avLst/>
          </a:prstGeom>
        </p:spPr>
      </p:pic>
      <p:pic>
        <p:nvPicPr>
          <p:cNvPr id="4" name="Рисунок 3" descr="1686171665_polinka-top-p-dudka-kartinka-dlya-detei-krasivo-49.jpg"/>
          <p:cNvPicPr>
            <a:picLocks noChangeAspect="1"/>
          </p:cNvPicPr>
          <p:nvPr/>
        </p:nvPicPr>
        <p:blipFill>
          <a:blip r:embed="rId5"/>
          <a:srcRect t="25000" b="28125"/>
          <a:stretch>
            <a:fillRect/>
          </a:stretch>
        </p:blipFill>
        <p:spPr>
          <a:xfrm>
            <a:off x="1428728" y="1131621"/>
            <a:ext cx="6897454" cy="5083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143372" y="1571612"/>
            <a:ext cx="27689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Дудочка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82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47</Words>
  <PresentationFormat>Экран (4:3)</PresentationFormat>
  <Paragraphs>25</Paragraphs>
  <Slides>19</Slides>
  <Notes>0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2025-01-15T07:59:46Z</dcterms:created>
  <dcterms:modified xsi:type="dcterms:W3CDTF">2025-01-29T23:30:27Z</dcterms:modified>
</cp:coreProperties>
</file>