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91" r:id="rId2"/>
    <p:sldId id="303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2" r:id="rId12"/>
    <p:sldId id="301" r:id="rId13"/>
    <p:sldId id="30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5" autoAdjust="0"/>
    <p:restoredTop sz="94660"/>
  </p:normalViewPr>
  <p:slideViewPr>
    <p:cSldViewPr>
      <p:cViewPr varScale="1">
        <p:scale>
          <a:sx n="75" d="100"/>
          <a:sy n="75" d="100"/>
        </p:scale>
        <p:origin x="122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2F139F-7652-46CD-9202-78D2A967AD23}" type="datetimeFigureOut">
              <a:rPr lang="ru-RU" smtClean="0"/>
              <a:t>28.01.2025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863041-194D-45C6-80B4-DF61BD86C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0645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48061-3D99-4B95-AFA0-DE11DC49AE0B}" type="datetimeFigureOut">
              <a:rPr lang="ru-RU" smtClean="0"/>
              <a:t>28.01.2025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3E0C48-EFE1-4706-8D97-015102D2163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48061-3D99-4B95-AFA0-DE11DC49AE0B}" type="datetimeFigureOut">
              <a:rPr lang="ru-RU" smtClean="0"/>
              <a:t>28.01.2025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E0C48-EFE1-4706-8D97-015102D216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48061-3D99-4B95-AFA0-DE11DC49AE0B}" type="datetimeFigureOut">
              <a:rPr lang="ru-RU" smtClean="0"/>
              <a:t>28.01.2025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E0C48-EFE1-4706-8D97-015102D216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9448061-3D99-4B95-AFA0-DE11DC49AE0B}" type="datetimeFigureOut">
              <a:rPr lang="ru-RU" smtClean="0"/>
              <a:t>28.01.2025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33E0C48-EFE1-4706-8D97-015102D2163E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48061-3D99-4B95-AFA0-DE11DC49AE0B}" type="datetimeFigureOut">
              <a:rPr lang="ru-RU" smtClean="0"/>
              <a:t>28.01.2025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E0C48-EFE1-4706-8D97-015102D2163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48061-3D99-4B95-AFA0-DE11DC49AE0B}" type="datetimeFigureOut">
              <a:rPr lang="ru-RU" smtClean="0"/>
              <a:t>28.01.2025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E0C48-EFE1-4706-8D97-015102D2163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E0C48-EFE1-4706-8D97-015102D2163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48061-3D99-4B95-AFA0-DE11DC49AE0B}" type="datetimeFigureOut">
              <a:rPr lang="ru-RU" smtClean="0"/>
              <a:t>28.01.2025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48061-3D99-4B95-AFA0-DE11DC49AE0B}" type="datetimeFigureOut">
              <a:rPr lang="ru-RU" smtClean="0"/>
              <a:t>28.01.2025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E0C48-EFE1-4706-8D97-015102D2163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48061-3D99-4B95-AFA0-DE11DC49AE0B}" type="datetimeFigureOut">
              <a:rPr lang="ru-RU" smtClean="0"/>
              <a:t>28.01.2025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E0C48-EFE1-4706-8D97-015102D216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9448061-3D99-4B95-AFA0-DE11DC49AE0B}" type="datetimeFigureOut">
              <a:rPr lang="ru-RU" smtClean="0"/>
              <a:t>28.01.2025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33E0C48-EFE1-4706-8D97-015102D2163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48061-3D99-4B95-AFA0-DE11DC49AE0B}" type="datetimeFigureOut">
              <a:rPr lang="ru-RU" smtClean="0"/>
              <a:t>28.01.2025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3E0C48-EFE1-4706-8D97-015102D2163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448061-3D99-4B95-AFA0-DE11DC49AE0B}" type="datetimeFigureOut">
              <a:rPr lang="ru-RU" smtClean="0"/>
              <a:t>28.01.2025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33E0C48-EFE1-4706-8D97-015102D2163E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sz="32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БЛОКАДА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ЛЕНИНГРАДА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412504"/>
          </a:xfrm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  РОДИТЕЛЕЙ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0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«Детский сад № 165» общеразвивающего вида 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арнаула Алтайского края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23928" y="5085184"/>
            <a:ext cx="4762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Составили воспитатели:   Григорьева Е.Н.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                                             </a:t>
            </a:r>
            <a:r>
              <a:rPr lang="ru-RU" dirty="0" err="1" smtClean="0">
                <a:solidFill>
                  <a:schemeClr val="bg1"/>
                </a:solidFill>
              </a:rPr>
              <a:t>Зудилова</a:t>
            </a:r>
            <a:r>
              <a:rPr lang="ru-RU" dirty="0" smtClean="0">
                <a:solidFill>
                  <a:schemeClr val="bg1"/>
                </a:solidFill>
              </a:rPr>
              <a:t> Л.А.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                                             Назаренко Н.Н.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25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Мемориал , символизирующий прорыв блокады Ленинграда?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« </a:t>
            </a:r>
            <a:r>
              <a:rPr lang="ru-RU" sz="40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Румбовская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гора » 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2. « Разорванное кольцо»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3. «</a:t>
            </a:r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Пулковский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рубеж»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 9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89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592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знаменитое музыкальное произведение Д. Шостаковича, посвященное городу Ленинграду , которое  впервые прозвучало в блокадном Ленинграде 9 августа 1942 года? 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14 соната «Лунная соната»?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2. 7 симфония «Ленинградская»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3. 9 симфония «Великая»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04056"/>
          </a:xfrm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 10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0252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звание было присвоено Ленинграду  за героизм и мужество, проявленное жителями города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Город-герой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2. Блокадный город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3. Город-Ленинград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 11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433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Какая </a:t>
            </a: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птица стала для ленинградцев символом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надежды?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ru-RU" sz="400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« 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 » 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2. « Голубь»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3. «Ласточка»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 12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695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суровое испытание выпало на долю        жителей города Ленинграда в годы Великой Отечественной войны?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1. Осада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2. Блокада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3. СВО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54000"/>
            <a:ext cx="8229600" cy="1219200"/>
          </a:xfrm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 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634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Сколько дней длилась блокада Ленинграда?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1. 869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2. 972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3. 872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 2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491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прибор , подававший сигнал в годы блокады, считался «Сердцем Ленинграда» ?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Часы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2. Громкоговоритель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3. Метроном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3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858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называлось противотанковое  заграждение из сваренных рельс в виде шестиконечной звезды?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Противотанковая звезда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2. Противотанковый «ёж»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3. Противотанковая колючка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 4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308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называлась автомобильная трасса ,    проложенная по льду Ладожского озера?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1. «Трасса спасения»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«Дорога жизни»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3. «Трасса жизни»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55600"/>
            <a:ext cx="8229600" cy="1219200"/>
          </a:xfrm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5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421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Самая низкая норма выдачи хлеба во время блокады?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200 грамм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2. 125 грамм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3. 150 грамм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 6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440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 Новому  1942 году из Грузии в подарок детям блокадного Ленинграда был прислан ценный и вкусный груз. Какой?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1. Яблоки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2. Шоколад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3. Мандарины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 7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428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памятник , посвященный погибшим детям блокадного Ленинграда?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«Детям войны»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«Цветок жизни»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3. « Детям блокады»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 8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5813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575</TotalTime>
  <Words>418</Words>
  <Application>Microsoft Office PowerPoint</Application>
  <PresentationFormat>Экран (4:3)</PresentationFormat>
  <Paragraphs>69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Calibri</vt:lpstr>
      <vt:lpstr>Constantia</vt:lpstr>
      <vt:lpstr>Times New Roman</vt:lpstr>
      <vt:lpstr>Wingdings 2</vt:lpstr>
      <vt:lpstr>Бумажная</vt:lpstr>
      <vt:lpstr>    ВИКТОРИНА  ДЛЯ   РОДИТЕЛЕЙ</vt:lpstr>
      <vt:lpstr>Вопрос  1</vt:lpstr>
      <vt:lpstr>Вопрос  2</vt:lpstr>
      <vt:lpstr>Вопрос 3</vt:lpstr>
      <vt:lpstr>Вопрос  4</vt:lpstr>
      <vt:lpstr>Вопрос 5</vt:lpstr>
      <vt:lpstr>Вопрос  6</vt:lpstr>
      <vt:lpstr>Вопрос  7</vt:lpstr>
      <vt:lpstr>Вопрос  8</vt:lpstr>
      <vt:lpstr>Вопрос  9</vt:lpstr>
      <vt:lpstr>Вопрос  10</vt:lpstr>
      <vt:lpstr>Вопрос  11</vt:lpstr>
      <vt:lpstr>Вопрос  12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блокадного Ленинграда</dc:title>
  <dc:creator>Миронова</dc:creator>
  <cp:lastModifiedBy>пк</cp:lastModifiedBy>
  <cp:revision>49</cp:revision>
  <cp:lastPrinted>2025-01-24T03:00:16Z</cp:lastPrinted>
  <dcterms:created xsi:type="dcterms:W3CDTF">2017-04-03T15:33:37Z</dcterms:created>
  <dcterms:modified xsi:type="dcterms:W3CDTF">2025-01-28T14:56:17Z</dcterms:modified>
</cp:coreProperties>
</file>