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6F3241-C44B-488F-9902-8E85FCD1B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7000" y="647700"/>
            <a:ext cx="9664700" cy="5041900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Past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Simple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 и </a:t>
            </a:r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Past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Continuous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: правила и различия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1CD6B5-D98E-40F5-8657-618940F94E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182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DA23C8-3941-4235-92F8-0D6FD349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0"/>
            <a:ext cx="7729728" cy="1294228"/>
          </a:xfrm>
        </p:spPr>
        <p:txBody>
          <a:bodyPr>
            <a:noAutofit/>
          </a:bodyPr>
          <a:lstStyle/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сравнение </a:t>
            </a:r>
          </a:p>
        </p:txBody>
      </p:sp>
      <p:pic>
        <p:nvPicPr>
          <p:cNvPr id="3074" name="Picture 2" descr="Past Simple и Past Continuous: правила и различия">
            <a:extLst>
              <a:ext uri="{FF2B5EF4-FFF2-40B4-BE49-F238E27FC236}">
                <a16:creationId xmlns:a16="http://schemas.microsoft.com/office/drawing/2014/main" id="{FFBC5287-1D8C-4CAB-8BA6-700BC1284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52" y="1294228"/>
            <a:ext cx="10818055" cy="557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845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B55F9F-295D-4A81-A86D-B44599069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Arial Black" panose="020B0A04020102020204" pitchFamily="34" charset="0"/>
              </a:rPr>
              <a:t>PAST SIMPLE</a:t>
            </a:r>
            <a:endParaRPr lang="ru-RU" sz="54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8257B4-97BC-495D-9ACE-13ED044DC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/>
              <a:t>Past</a:t>
            </a:r>
            <a:r>
              <a:rPr lang="ru-RU" sz="2800" dirty="0"/>
              <a:t> </a:t>
            </a:r>
            <a:r>
              <a:rPr lang="ru-RU" sz="2800" dirty="0" err="1"/>
              <a:t>Simple</a:t>
            </a:r>
            <a:r>
              <a:rPr lang="ru-RU" sz="2800" dirty="0"/>
              <a:t> — короткие события в прошлом. Время </a:t>
            </a:r>
            <a:r>
              <a:rPr lang="ru-RU" sz="2800" dirty="0" err="1"/>
              <a:t>Past</a:t>
            </a:r>
            <a:r>
              <a:rPr lang="ru-RU" sz="2800" dirty="0"/>
              <a:t> </a:t>
            </a:r>
            <a:r>
              <a:rPr lang="ru-RU" sz="2800" dirty="0" err="1"/>
              <a:t>Simple</a:t>
            </a:r>
            <a:r>
              <a:rPr lang="ru-RU" sz="2800" dirty="0"/>
              <a:t> указывает на простое действие или событие, регулярные действия или события, а также на их последствия — и все это в прошлом. </a:t>
            </a:r>
          </a:p>
        </p:txBody>
      </p:sp>
    </p:spTree>
    <p:extLst>
      <p:ext uri="{BB962C8B-B14F-4D97-AF65-F5344CB8AC3E}">
        <p14:creationId xmlns:p14="http://schemas.microsoft.com/office/powerpoint/2010/main" val="371038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st Simple и Past Continuous: правила и различия">
            <a:extLst>
              <a:ext uri="{FF2B5EF4-FFF2-40B4-BE49-F238E27FC236}">
                <a16:creationId xmlns:a16="http://schemas.microsoft.com/office/drawing/2014/main" id="{452FA691-9690-4E6F-A63B-CF280C3A5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0" y="0"/>
            <a:ext cx="9499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795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A89BB4-7EBA-40C1-825C-3CDF83F88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400" y="0"/>
            <a:ext cx="8001000" cy="2013364"/>
          </a:xfrm>
        </p:spPr>
        <p:txBody>
          <a:bodyPr>
            <a:normAutofit/>
          </a:bodyPr>
          <a:lstStyle/>
          <a:p>
            <a:r>
              <a:rPr lang="ru-RU" dirty="0"/>
              <a:t>маркеры времени: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754140-4F02-4682-BFC0-8A03782563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6200" y="2273300"/>
            <a:ext cx="8150606" cy="3319138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yesterday —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вчера;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l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in 1996 —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в 1996 году;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l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ago —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тому назад;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l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last —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прошлый;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l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the other day —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на днях;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l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when —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когда. 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033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5508C-F589-4521-B695-672079200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0"/>
            <a:ext cx="8991600" cy="18542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выглядят предложения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B8F91F-563E-4E8E-B5D1-D38FAF7CBA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200" y="2336800"/>
            <a:ext cx="8991600" cy="3255638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came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11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p.m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yesterday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— Вчера я пришел домой в 11 часов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вечера.А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что, лето, жара, отпуск. Ночи — белые, а действие в предложении — короткое. Просто зашел в дом, захлопнул дверь, и все.</a:t>
            </a:r>
            <a:endParaRPr lang="en-US" sz="28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born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5, 1996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7:30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— Том родился 5 мая 1996 года в 7:30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утра.Возможно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мама Тома не согласится, что рождение — это быстро, но с точки зрения грамматики — очень даже. Вот Тома не было, а вот он появился — в конкретную дату и в конкретное время. </a:t>
            </a:r>
          </a:p>
        </p:txBody>
      </p:sp>
    </p:spTree>
    <p:extLst>
      <p:ext uri="{BB962C8B-B14F-4D97-AF65-F5344CB8AC3E}">
        <p14:creationId xmlns:p14="http://schemas.microsoft.com/office/powerpoint/2010/main" val="3160581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A72B06-B5C5-4BDF-899E-6490BB840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E2398BA-BBEA-4278-B292-1C48D2D4D77E}"/>
              </a:ext>
            </a:extLst>
          </p:cNvPr>
          <p:cNvSpPr/>
          <p:nvPr/>
        </p:nvSpPr>
        <p:spPr>
          <a:xfrm>
            <a:off x="2231136" y="2590798"/>
            <a:ext cx="77297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указывает на событие или процесс, которые длились в определенный период времени в прошлом. Причем этот период обязательно должен фигурировать в предложении. </a:t>
            </a:r>
          </a:p>
        </p:txBody>
      </p:sp>
    </p:spTree>
    <p:extLst>
      <p:ext uri="{BB962C8B-B14F-4D97-AF65-F5344CB8AC3E}">
        <p14:creationId xmlns:p14="http://schemas.microsoft.com/office/powerpoint/2010/main" val="2255583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ast Simple и Past Continuous: правила и различия">
            <a:extLst>
              <a:ext uri="{FF2B5EF4-FFF2-40B4-BE49-F238E27FC236}">
                <a16:creationId xmlns:a16="http://schemas.microsoft.com/office/drawing/2014/main" id="{68D264D0-E272-4205-B735-5573CF71F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00" y="0"/>
            <a:ext cx="9728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040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59DB8F-FF75-4413-B472-30B96CDF4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ВРЕМЕНИ: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3FC8705-7ED9-4E61-A724-F93238CD94FA}"/>
              </a:ext>
            </a:extLst>
          </p:cNvPr>
          <p:cNvSpPr/>
          <p:nvPr/>
        </p:nvSpPr>
        <p:spPr>
          <a:xfrm>
            <a:off x="3048000" y="2551837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5 p.m. —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5 утра;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day/night (long) —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день / всю ночь (напролет);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that moment —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тот момент;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time —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время;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—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 время как;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—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когда. </a:t>
            </a:r>
          </a:p>
        </p:txBody>
      </p:sp>
    </p:spTree>
    <p:extLst>
      <p:ext uri="{BB962C8B-B14F-4D97-AF65-F5344CB8AC3E}">
        <p14:creationId xmlns:p14="http://schemas.microsoft.com/office/powerpoint/2010/main" val="741220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7DD640-5F13-4731-9D65-A1904886B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выглядят предложения с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endParaRPr lang="ru-RU" sz="32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B0AA990-8CA4-4E0E-B562-63F4B16D3570}"/>
              </a:ext>
            </a:extLst>
          </p:cNvPr>
          <p:cNvSpPr/>
          <p:nvPr/>
        </p:nvSpPr>
        <p:spPr>
          <a:xfrm>
            <a:off x="2231136" y="2475914"/>
            <a:ext cx="77297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mom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cooking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pancakes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came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home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Моя мама готовила блинчики, когда я вернулся домой.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Вкусные блинчики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дело небыстрое, и происходило оно на фоне другого короткого события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моего возвращения. Пришел, закрыл дверь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мигом на кухню!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Tom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books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night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Том читал книги всю ночь напролет.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Эх, комары летом такие надоедливые, что вряд ли уснешь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легче всю ночь за книжкой провести. </a:t>
            </a:r>
          </a:p>
        </p:txBody>
      </p:sp>
    </p:spTree>
    <p:extLst>
      <p:ext uri="{BB962C8B-B14F-4D97-AF65-F5344CB8AC3E}">
        <p14:creationId xmlns:p14="http://schemas.microsoft.com/office/powerpoint/2010/main" val="1553800407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28</TotalTime>
  <Words>387</Words>
  <Application>Microsoft Office PowerPoint</Application>
  <PresentationFormat>Широкоэкранный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Corbel</vt:lpstr>
      <vt:lpstr>Gill Sans MT</vt:lpstr>
      <vt:lpstr>Times New Roman</vt:lpstr>
      <vt:lpstr>Посылка</vt:lpstr>
      <vt:lpstr>Past Simple и Past Continuous: правила и различия </vt:lpstr>
      <vt:lpstr>PAST SIMPLE</vt:lpstr>
      <vt:lpstr>Презентация PowerPoint</vt:lpstr>
      <vt:lpstr>маркеры времени:</vt:lpstr>
      <vt:lpstr>Как выглядят предложения с Past Simple: </vt:lpstr>
      <vt:lpstr>Past Continuous</vt:lpstr>
      <vt:lpstr>Презентация PowerPoint</vt:lpstr>
      <vt:lpstr>МАРКЕРЫ ВРЕМЕНИ:</vt:lpstr>
      <vt:lpstr>Как выглядят предложения с Past CONTINUOUS</vt:lpstr>
      <vt:lpstr>Past Simple vs. Past Continuous: сравнение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 и Past Continuous: правила и различия </dc:title>
  <dc:creator>Дмитрий Каланаков</dc:creator>
  <cp:lastModifiedBy>Дмитрий Каланаков</cp:lastModifiedBy>
  <cp:revision>1</cp:revision>
  <dcterms:created xsi:type="dcterms:W3CDTF">2024-11-06T03:05:33Z</dcterms:created>
  <dcterms:modified xsi:type="dcterms:W3CDTF">2024-11-06T03:34:31Z</dcterms:modified>
</cp:coreProperties>
</file>