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8" r:id="rId6"/>
    <p:sldId id="260" r:id="rId7"/>
    <p:sldId id="261" r:id="rId8"/>
    <p:sldId id="266" r:id="rId9"/>
    <p:sldId id="262" r:id="rId10"/>
    <p:sldId id="263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17" autoAdjust="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A78C1-3A98-4FAE-A2FE-B26113F67DDF}" type="datetimeFigureOut">
              <a:rPr lang="ru-RU" smtClean="0"/>
              <a:pPr/>
              <a:t>20.02.2024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C92F4-584F-4AB8-BD34-2E69FE4172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A78C1-3A98-4FAE-A2FE-B26113F67DDF}" type="datetimeFigureOut">
              <a:rPr lang="ru-RU" smtClean="0"/>
              <a:pPr/>
              <a:t>20.02.2024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C92F4-584F-4AB8-BD34-2E69FE4172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A78C1-3A98-4FAE-A2FE-B26113F67DDF}" type="datetimeFigureOut">
              <a:rPr lang="ru-RU" smtClean="0"/>
              <a:pPr/>
              <a:t>20.02.2024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C92F4-584F-4AB8-BD34-2E69FE4172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A78C1-3A98-4FAE-A2FE-B26113F67DDF}" type="datetimeFigureOut">
              <a:rPr lang="ru-RU" smtClean="0"/>
              <a:pPr/>
              <a:t>20.02.2024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C92F4-584F-4AB8-BD34-2E69FE4172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A78C1-3A98-4FAE-A2FE-B26113F67DDF}" type="datetimeFigureOut">
              <a:rPr lang="ru-RU" smtClean="0"/>
              <a:pPr/>
              <a:t>20.02.2024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C92F4-584F-4AB8-BD34-2E69FE4172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A78C1-3A98-4FAE-A2FE-B26113F67DDF}" type="datetimeFigureOut">
              <a:rPr lang="ru-RU" smtClean="0"/>
              <a:pPr/>
              <a:t>20.02.2024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C92F4-584F-4AB8-BD34-2E69FE4172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A78C1-3A98-4FAE-A2FE-B26113F67DDF}" type="datetimeFigureOut">
              <a:rPr lang="ru-RU" smtClean="0"/>
              <a:pPr/>
              <a:t>20.02.2024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C92F4-584F-4AB8-BD34-2E69FE4172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A78C1-3A98-4FAE-A2FE-B26113F67DDF}" type="datetimeFigureOut">
              <a:rPr lang="ru-RU" smtClean="0"/>
              <a:pPr/>
              <a:t>20.02.2024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C92F4-584F-4AB8-BD34-2E69FE4172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A78C1-3A98-4FAE-A2FE-B26113F67DDF}" type="datetimeFigureOut">
              <a:rPr lang="ru-RU" smtClean="0"/>
              <a:pPr/>
              <a:t>20.02.2024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C92F4-584F-4AB8-BD34-2E69FE4172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A78C1-3A98-4FAE-A2FE-B26113F67DDF}" type="datetimeFigureOut">
              <a:rPr lang="ru-RU" smtClean="0"/>
              <a:pPr/>
              <a:t>20.02.2024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C92F4-584F-4AB8-BD34-2E69FE4172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A78C1-3A98-4FAE-A2FE-B26113F67DDF}" type="datetimeFigureOut">
              <a:rPr lang="ru-RU" smtClean="0"/>
              <a:pPr/>
              <a:t>20.02.2024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C92F4-584F-4AB8-BD34-2E69FE4172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DA78C1-3A98-4FAE-A2FE-B26113F67DDF}" type="datetimeFigureOut">
              <a:rPr lang="ru-RU" smtClean="0"/>
              <a:pPr/>
              <a:t>20.02.2024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4C92F4-584F-4AB8-BD34-2E69FE41724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audio" Target="file:///C:\Users\&#1043;&#1072;&#1083;&#1080;&#1085;&#1072;\Documents\&#1087;&#1088;&#1077;&#1079;&#1077;&#1085;&#1090;&#1072;&#1094;&#1080;&#1103;%20&#1051;&#1080;&#1089;&#1072;\&#1088;&#1072;&#1079;&#1075;&#1086;&#1074;&#1086;&#1088;&#1085;&#1099;&#1081;.mp3" TargetMode="External"/><Relationship Id="rId7" Type="http://schemas.openxmlformats.org/officeDocument/2006/relationships/image" Target="../media/image13.png"/><Relationship Id="rId2" Type="http://schemas.openxmlformats.org/officeDocument/2006/relationships/audio" Target="file:///C:\Users\&#1043;&#1072;&#1083;&#1080;&#1085;&#1072;\Documents\&#1087;&#1088;&#1077;&#1079;&#1077;&#1085;&#1090;&#1072;&#1094;&#1080;&#1103;%20&#1051;&#1080;&#1089;&#1072;\&#1079;&#1074;&#1091;&#1082;%20&#1083;&#1080;&#1089;&#1099;.mp3" TargetMode="External"/><Relationship Id="rId1" Type="http://schemas.openxmlformats.org/officeDocument/2006/relationships/audio" Target="file:///C:\Users\&#1043;&#1072;&#1083;&#1080;&#1085;&#1072;\Documents\&#1087;&#1088;&#1077;&#1079;&#1077;&#1085;&#1090;&#1072;&#1094;&#1080;&#1103;%20&#1051;&#1080;&#1089;&#1072;\&#1091;&#1088;&#1095;&#1072;&#1085;&#1080;&#1077;%20&#1083;&#1080;&#1089;&#1099;.mp3" TargetMode="External"/><Relationship Id="rId6" Type="http://schemas.openxmlformats.org/officeDocument/2006/relationships/image" Target="../media/image12.png"/><Relationship Id="rId5" Type="http://schemas.openxmlformats.org/officeDocument/2006/relationships/image" Target="../media/image1.jpeg"/><Relationship Id="rId10" Type="http://schemas.openxmlformats.org/officeDocument/2006/relationships/image" Target="../media/image11.png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2" descr="https://thumbs.dreamstime.com/b/%D0%BF%D1%80%D0%B5-%D0%BF%D0%BE%D1%81%D1%8B-%D0%BA%D0%B0-%D1%88%D0%B0%D1%80%D0%B6%D0%B0-%D0%B5%D1%81%D0%B0-6356703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292" name="AutoShape 4" descr="https://thumbs.dreamstime.com/b/%D0%BF%D1%80%D0%B5-%D0%BF%D0%BE%D1%81%D1%8B-%D0%BA%D0%B0-%D1%88%D0%B0%D1%80%D0%B6%D0%B0-%D0%B5%D1%81%D0%B0-6356703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295" name="Picture 7" descr="C:\Users\Галина\Downloads\1535569496_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39552" y="188640"/>
            <a:ext cx="80982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бюджетное дошкольное образовательное учреждение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«Детский сад комбинированного вида № 110»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городского округа Самара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691680" y="2060849"/>
            <a:ext cx="662473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Дикие животные наших лесов: Лиса</a:t>
            </a:r>
          </a:p>
          <a:p>
            <a:pPr algn="ctr"/>
            <a:endParaRPr lang="ru-RU" sz="32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63688" y="1484784"/>
            <a:ext cx="6048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Обучающая презентация для детей с ОНР 6 – 7 лет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19872" y="6165304"/>
            <a:ext cx="5427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Составил: воспитатель Кирилина Галина Сергеевна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308" name="Picture 20" descr="C:\Users\Галина\Downloads\медведь-fotor-bg-remover-2024022016125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4221088"/>
            <a:ext cx="1796819" cy="1530890"/>
          </a:xfrm>
          <a:prstGeom prst="rect">
            <a:avLst/>
          </a:prstGeom>
          <a:noFill/>
        </p:spPr>
      </p:pic>
      <p:pic>
        <p:nvPicPr>
          <p:cNvPr id="12309" name="Picture 21" descr="C:\Users\Галина\Downloads\лиса-fotor-bg-remover-20240220153011-fotor-bg-remover-20240220161514.png"/>
          <p:cNvPicPr>
            <a:picLocks noChangeAspect="1" noChangeArrowheads="1"/>
          </p:cNvPicPr>
          <p:nvPr/>
        </p:nvPicPr>
        <p:blipFill>
          <a:blip r:embed="rId4" cstate="print"/>
          <a:srcRect l="13764" r="20169"/>
          <a:stretch>
            <a:fillRect/>
          </a:stretch>
        </p:blipFill>
        <p:spPr bwMode="auto">
          <a:xfrm>
            <a:off x="2051720" y="4581128"/>
            <a:ext cx="1549635" cy="1440160"/>
          </a:xfrm>
          <a:prstGeom prst="rect">
            <a:avLst/>
          </a:prstGeom>
          <a:noFill/>
        </p:spPr>
      </p:pic>
      <p:pic>
        <p:nvPicPr>
          <p:cNvPr id="12310" name="Picture 22" descr="C:\Users\Галина\Downloads\лось-fotor-bg-remover-20240220161739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59832" y="3501008"/>
            <a:ext cx="1853382" cy="1872103"/>
          </a:xfrm>
          <a:prstGeom prst="rect">
            <a:avLst/>
          </a:prstGeom>
          <a:noFill/>
        </p:spPr>
      </p:pic>
      <p:pic>
        <p:nvPicPr>
          <p:cNvPr id="12311" name="Picture 23" descr="C:\Users\Галина\Downloads\волк-fotor-bg-remover-20240220161916.png"/>
          <p:cNvPicPr>
            <a:picLocks noChangeAspect="1" noChangeArrowheads="1"/>
          </p:cNvPicPr>
          <p:nvPr/>
        </p:nvPicPr>
        <p:blipFill>
          <a:blip r:embed="rId6" cstate="print"/>
          <a:srcRect l="21914" t="4492" r="24518" b="14643"/>
          <a:stretch>
            <a:fillRect/>
          </a:stretch>
        </p:blipFill>
        <p:spPr bwMode="auto">
          <a:xfrm>
            <a:off x="-252536" y="5090531"/>
            <a:ext cx="2160240" cy="1767469"/>
          </a:xfrm>
          <a:prstGeom prst="rect">
            <a:avLst/>
          </a:prstGeom>
          <a:noFill/>
        </p:spPr>
      </p:pic>
      <p:pic>
        <p:nvPicPr>
          <p:cNvPr id="12312" name="Picture 24" descr="C:\Users\Галина\Downloads\заяц-fotor-bg-remover-20240220162219.png"/>
          <p:cNvPicPr>
            <a:picLocks noChangeAspect="1" noChangeArrowheads="1"/>
          </p:cNvPicPr>
          <p:nvPr/>
        </p:nvPicPr>
        <p:blipFill>
          <a:blip r:embed="rId7" cstate="print"/>
          <a:srcRect l="12200" r="10689"/>
          <a:stretch>
            <a:fillRect/>
          </a:stretch>
        </p:blipFill>
        <p:spPr bwMode="auto">
          <a:xfrm>
            <a:off x="4067944" y="5229200"/>
            <a:ext cx="1424900" cy="997843"/>
          </a:xfrm>
          <a:prstGeom prst="rect">
            <a:avLst/>
          </a:prstGeom>
          <a:noFill/>
        </p:spPr>
      </p:pic>
      <p:pic>
        <p:nvPicPr>
          <p:cNvPr id="12313" name="Picture 25" descr="C:\Users\Галина\Downloads\белка-fotor-bg-remover-20240220162410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71600" y="4005064"/>
            <a:ext cx="929476" cy="922040"/>
          </a:xfrm>
          <a:prstGeom prst="rect">
            <a:avLst/>
          </a:prstGeom>
          <a:noFill/>
        </p:spPr>
      </p:pic>
      <p:pic>
        <p:nvPicPr>
          <p:cNvPr id="12314" name="Picture 26" descr="C:\Users\Галина\Downloads\ёж-fotor-bg-remover-2024022016260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195736" y="6021288"/>
            <a:ext cx="873413" cy="648072"/>
          </a:xfrm>
          <a:prstGeom prst="rect">
            <a:avLst/>
          </a:prstGeom>
          <a:noFill/>
        </p:spPr>
      </p:pic>
      <p:pic>
        <p:nvPicPr>
          <p:cNvPr id="12315" name="Picture 27" descr="C:\Users\Галина\Downloads\енот-fotor-bg-remover-2024022016282.png"/>
          <p:cNvPicPr>
            <a:picLocks noChangeAspect="1" noChangeArrowheads="1"/>
          </p:cNvPicPr>
          <p:nvPr/>
        </p:nvPicPr>
        <p:blipFill>
          <a:blip r:embed="rId10" cstate="print"/>
          <a:srcRect l="24296" r="22784"/>
          <a:stretch>
            <a:fillRect/>
          </a:stretch>
        </p:blipFill>
        <p:spPr bwMode="auto">
          <a:xfrm>
            <a:off x="4427984" y="4581128"/>
            <a:ext cx="817728" cy="720080"/>
          </a:xfrm>
          <a:prstGeom prst="rect">
            <a:avLst/>
          </a:prstGeom>
          <a:noFill/>
        </p:spPr>
      </p:pic>
      <p:pic>
        <p:nvPicPr>
          <p:cNvPr id="12316" name="Picture 28" descr="C:\Users\Галина\Downloads\олень-fotor-bg-remover-20240220163028.png"/>
          <p:cNvPicPr>
            <a:picLocks noChangeAspect="1" noChangeArrowheads="1"/>
          </p:cNvPicPr>
          <p:nvPr/>
        </p:nvPicPr>
        <p:blipFill>
          <a:blip r:embed="rId11" cstate="print"/>
          <a:srcRect l="13712" r="13713"/>
          <a:stretch>
            <a:fillRect/>
          </a:stretch>
        </p:blipFill>
        <p:spPr bwMode="auto">
          <a:xfrm>
            <a:off x="7092280" y="4221088"/>
            <a:ext cx="1606940" cy="19086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C:\Users\Галина\Downloads\1535569496_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051720" y="1124744"/>
            <a:ext cx="52565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Оригами лиса поэтапно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6" name="Picture 4" descr="C:\Users\Галина\Downloads\1660365607_70-klubmama-ru-p-podelka-origami-iz-bumagi-lisa-foto-78-fotor-bg-remover-2024022018333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2924944"/>
            <a:ext cx="6077477" cy="3196753"/>
          </a:xfrm>
          <a:prstGeom prst="rect">
            <a:avLst/>
          </a:prstGeom>
          <a:noFill/>
        </p:spPr>
      </p:pic>
      <p:pic>
        <p:nvPicPr>
          <p:cNvPr id="23557" name="Picture 5" descr="C:\Users\Галина\Downloads\квадрат-fotor-bg-remover-2024022018445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2924944"/>
            <a:ext cx="1373138" cy="13731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C:\Users\Галина\Downloads\1535569496_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131840" y="1988840"/>
            <a:ext cx="51845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https://npsamluka.ru/ekoprosvechenie/polesnaya-information/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31840" y="2780928"/>
            <a:ext cx="5400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https://ru.wikipedia.org/wiki/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Лиса_Патрикеевна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75856" y="836712"/>
            <a:ext cx="28334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Источники: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31840" y="3356992"/>
            <a:ext cx="511256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http://klubmama.ru/uploads/posts/2022-08/1660365607_70-klubmama-ru-p-podelka-origami-iz-bumagi-lisa-foto-78.jpg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31840" y="4509120"/>
            <a:ext cx="42952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https://ucompa.ru/zvuki-effekti/zvuki-lisy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C:\Users\Галина\Downloads\1535569496_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771800" y="260648"/>
            <a:ext cx="540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Возрастная категория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 – 7 лет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71800" y="764704"/>
            <a:ext cx="6192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Образовательная область: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Познавательное развитие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771800" y="1268760"/>
            <a:ext cx="43924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Программное содержание: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71800" y="1772816"/>
            <a:ext cx="61926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познакомить с диким животным - лисой, её детёнышем; 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формировать умение сравнивать и передавать характерные       черты животного; 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развивать интерес к природному миру.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C:\Users\Галина\Downloads\1535569496_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907704" y="836712"/>
            <a:ext cx="540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Знакомимся с животным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9" descr="C:\Users\Галина\Downloads\лиса-fotor-bg-remover-2024022015301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3284984"/>
            <a:ext cx="4392488" cy="26969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C:\Users\Галина\Downloads\1535569496_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915816" y="836712"/>
            <a:ext cx="29523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Части тела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9" descr="C:\Users\Галина\Downloads\лиса-fotor-bg-remover-2024022015301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3212976"/>
            <a:ext cx="4392488" cy="2696987"/>
          </a:xfrm>
          <a:prstGeom prst="rect">
            <a:avLst/>
          </a:prstGeom>
          <a:noFill/>
        </p:spPr>
      </p:pic>
      <p:cxnSp>
        <p:nvCxnSpPr>
          <p:cNvPr id="7" name="Прямая со стрелкой 6"/>
          <p:cNvCxnSpPr/>
          <p:nvPr/>
        </p:nvCxnSpPr>
        <p:spPr>
          <a:xfrm flipV="1">
            <a:off x="6012160" y="4221088"/>
            <a:ext cx="504056" cy="72008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endCxn id="36" idx="3"/>
          </p:cNvCxnSpPr>
          <p:nvPr/>
        </p:nvCxnSpPr>
        <p:spPr>
          <a:xfrm flipH="1">
            <a:off x="3248835" y="5589240"/>
            <a:ext cx="819109" cy="40069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endCxn id="35" idx="1"/>
          </p:cNvCxnSpPr>
          <p:nvPr/>
        </p:nvCxnSpPr>
        <p:spPr>
          <a:xfrm>
            <a:off x="5652120" y="5589240"/>
            <a:ext cx="792088" cy="40069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 flipV="1">
            <a:off x="3347864" y="4005064"/>
            <a:ext cx="576064" cy="7200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endCxn id="41" idx="3"/>
          </p:cNvCxnSpPr>
          <p:nvPr/>
        </p:nvCxnSpPr>
        <p:spPr>
          <a:xfrm flipH="1">
            <a:off x="3277194" y="4293096"/>
            <a:ext cx="790750" cy="54470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V="1">
            <a:off x="5292080" y="3501008"/>
            <a:ext cx="648072" cy="72008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H="1" flipV="1">
            <a:off x="4355976" y="2852936"/>
            <a:ext cx="216024" cy="50405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3779912" y="2420888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7" name="Прямая со стрелкой 26"/>
          <p:cNvCxnSpPr/>
          <p:nvPr/>
        </p:nvCxnSpPr>
        <p:spPr>
          <a:xfrm flipV="1">
            <a:off x="3851920" y="2852936"/>
            <a:ext cx="288032" cy="43204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5364088" y="3068960"/>
            <a:ext cx="11321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туловище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156176" y="3861048"/>
            <a:ext cx="732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хвост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444208" y="5805264"/>
            <a:ext cx="1439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адние лапы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547664" y="5805264"/>
            <a:ext cx="17011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ередние лапы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699792" y="4653136"/>
            <a:ext cx="577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шея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627784" y="3789040"/>
            <a:ext cx="777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морда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C:\Users\Галина\Downloads\1535569496_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267744" y="836712"/>
            <a:ext cx="4608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Звуки  лисы</a:t>
            </a:r>
            <a:endParaRPr lang="ru-RU" sz="3200" dirty="0"/>
          </a:p>
        </p:txBody>
      </p:sp>
      <p:pic>
        <p:nvPicPr>
          <p:cNvPr id="4" name="Picture 2" descr="C:\Users\Галина\Downloads\разговорная-fotor-bg-remover-2024022019525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528" y="5034116"/>
            <a:ext cx="3245346" cy="1823884"/>
          </a:xfrm>
          <a:prstGeom prst="rect">
            <a:avLst/>
          </a:prstGeom>
          <a:noFill/>
        </p:spPr>
      </p:pic>
      <p:pic>
        <p:nvPicPr>
          <p:cNvPr id="5" name="урчание лисы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2987824" y="5949280"/>
            <a:ext cx="304800" cy="304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63688" y="5301208"/>
            <a:ext cx="1694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Урчание лисы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1" descr="C:\Users\Галина\Downloads\6451062344-fotor-bg-remover-20240220185756.png"/>
          <p:cNvPicPr>
            <a:picLocks noChangeAspect="1" noChangeArrowheads="1"/>
          </p:cNvPicPr>
          <p:nvPr/>
        </p:nvPicPr>
        <p:blipFill>
          <a:blip r:embed="rId8" cstate="print"/>
          <a:srcRect t="20923" r="48488" b="18501"/>
          <a:stretch>
            <a:fillRect/>
          </a:stretch>
        </p:blipFill>
        <p:spPr bwMode="auto">
          <a:xfrm>
            <a:off x="2627784" y="3861048"/>
            <a:ext cx="2453258" cy="1800200"/>
          </a:xfrm>
          <a:prstGeom prst="rect">
            <a:avLst/>
          </a:prstGeom>
          <a:noFill/>
        </p:spPr>
      </p:pic>
      <p:pic>
        <p:nvPicPr>
          <p:cNvPr id="9" name="звук лисы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9" cstate="print"/>
          <a:stretch>
            <a:fillRect/>
          </a:stretch>
        </p:blipFill>
        <p:spPr>
          <a:xfrm>
            <a:off x="3347864" y="4149080"/>
            <a:ext cx="304800" cy="3048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915816" y="3645024"/>
            <a:ext cx="2327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Тревожный звук лисы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9" descr="C:\Users\Галина\Downloads\лиса-fotor-bg-remover-20240220153011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580112" y="4797152"/>
            <a:ext cx="2697369" cy="1656184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5364088" y="4437112"/>
            <a:ext cx="1992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Разговорный звук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азговорный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9" cstate="print"/>
          <a:stretch>
            <a:fillRect/>
          </a:stretch>
        </p:blipFill>
        <p:spPr>
          <a:xfrm>
            <a:off x="5940152" y="566124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79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41256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00095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C:\Users\Галина\Downloads\1535569496_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55576" y="548680"/>
            <a:ext cx="75608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Мама, папа, детёныш и их жилище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9" descr="C:\Users\Галина\Downloads\лиса-fotor-bg-remover-20240220153011.png"/>
          <p:cNvPicPr>
            <a:picLocks noChangeAspect="1" noChangeArrowheads="1"/>
          </p:cNvPicPr>
          <p:nvPr/>
        </p:nvPicPr>
        <p:blipFill>
          <a:blip r:embed="rId3" cstate="print"/>
          <a:srcRect l="16393" r="19672"/>
          <a:stretch>
            <a:fillRect/>
          </a:stretch>
        </p:blipFill>
        <p:spPr bwMode="auto">
          <a:xfrm>
            <a:off x="5724128" y="4149080"/>
            <a:ext cx="1655511" cy="1589885"/>
          </a:xfrm>
          <a:prstGeom prst="rect">
            <a:avLst/>
          </a:prstGeom>
          <a:noFill/>
        </p:spPr>
      </p:pic>
      <p:pic>
        <p:nvPicPr>
          <p:cNvPr id="17410" name="Picture 2" descr="C:\Users\Галина\Downloads\лис-fotor-bg-remover-2024022017244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35696" y="4509120"/>
            <a:ext cx="2590576" cy="1782316"/>
          </a:xfrm>
          <a:prstGeom prst="rect">
            <a:avLst/>
          </a:prstGeom>
          <a:noFill/>
        </p:spPr>
      </p:pic>
      <p:pic>
        <p:nvPicPr>
          <p:cNvPr id="17411" name="Picture 3" descr="C:\Users\Галина\Downloads\детёныш-fotor-bg-remover-2024022017618.png"/>
          <p:cNvPicPr>
            <a:picLocks noChangeAspect="1" noChangeArrowheads="1"/>
          </p:cNvPicPr>
          <p:nvPr/>
        </p:nvPicPr>
        <p:blipFill>
          <a:blip r:embed="rId5" cstate="print"/>
          <a:srcRect l="18249" r="22784"/>
          <a:stretch>
            <a:fillRect/>
          </a:stretch>
        </p:blipFill>
        <p:spPr bwMode="auto">
          <a:xfrm>
            <a:off x="4788024" y="5157192"/>
            <a:ext cx="897065" cy="108012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915816" y="4221088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лис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0" y="4725144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лисёнок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96136" y="3789040"/>
            <a:ext cx="635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лиса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2" name="Picture 4" descr="C:\Users\Галина\Downloads\1675728357_grizly-club-p-klipart-nora-lisi-1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740352" y="4401616"/>
            <a:ext cx="1403648" cy="14036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TextBox 12"/>
          <p:cNvSpPr txBox="1"/>
          <p:nvPr/>
        </p:nvSpPr>
        <p:spPr>
          <a:xfrm>
            <a:off x="7884368" y="3645024"/>
            <a:ext cx="6623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нора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C:\Users\Галина\Downloads\1535569496_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131840" y="764704"/>
            <a:ext cx="4968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Чем питается лиса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8" name="Picture 6" descr="https://gas-kvas.com/uploads/posts/2023-02/1675661305_gas-kvas-com-p-domashnie-zhivotnie-yedyat-risunok-26.jpg"/>
          <p:cNvPicPr>
            <a:picLocks noChangeAspect="1" noChangeArrowheads="1"/>
          </p:cNvPicPr>
          <p:nvPr/>
        </p:nvPicPr>
        <p:blipFill>
          <a:blip r:embed="rId3" cstate="print"/>
          <a:srcRect t="9302"/>
          <a:stretch>
            <a:fillRect/>
          </a:stretch>
        </p:blipFill>
        <p:spPr bwMode="auto">
          <a:xfrm>
            <a:off x="2843808" y="2204864"/>
            <a:ext cx="6444208" cy="389649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C:\Users\Галина\Downloads\1535569496_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55576" y="692696"/>
            <a:ext cx="79928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Лиса – героиня многих народных сказок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3" name="Picture 3" descr="C:\Users\Галина\Downloads\колобок-fotor-bg-remover-2024022018114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365104"/>
            <a:ext cx="2309242" cy="2309242"/>
          </a:xfrm>
          <a:prstGeom prst="rect">
            <a:avLst/>
          </a:prstGeom>
          <a:noFill/>
        </p:spPr>
      </p:pic>
      <p:pic>
        <p:nvPicPr>
          <p:cNvPr id="20485" name="Picture 5" descr="C:\Users\Галина\Downloads\кот и лиса-fotor-bg-remover-2024022018135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3573016"/>
            <a:ext cx="2381249" cy="1785937"/>
          </a:xfrm>
          <a:prstGeom prst="rect">
            <a:avLst/>
          </a:prstGeom>
          <a:noFill/>
        </p:spPr>
      </p:pic>
      <p:pic>
        <p:nvPicPr>
          <p:cNvPr id="20487" name="Picture 7" descr="C:\Users\Галина\Downloads\заюшкина-fotor-bg-remover-2024022018198.png"/>
          <p:cNvPicPr>
            <a:picLocks noChangeAspect="1" noChangeArrowheads="1"/>
          </p:cNvPicPr>
          <p:nvPr/>
        </p:nvPicPr>
        <p:blipFill>
          <a:blip r:embed="rId5" cstate="print"/>
          <a:srcRect l="13713" t="3633" r="18248" b="5649"/>
          <a:stretch>
            <a:fillRect/>
          </a:stretch>
        </p:blipFill>
        <p:spPr bwMode="auto">
          <a:xfrm>
            <a:off x="2699792" y="3501008"/>
            <a:ext cx="2736304" cy="27363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C:\Users\Галина\Downloads\1535569496_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1520" y="764704"/>
            <a:ext cx="83529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Талисман Национального  парка </a:t>
            </a:r>
          </a:p>
          <a:p>
            <a:pPr algn="ctr"/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Самарская  Лука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9" name="Picture 3" descr="C:\Users\Галина\Downloads\талисман-fotor-bg-remover-2024022017541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2780928"/>
            <a:ext cx="4295932" cy="30243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</TotalTime>
  <Words>147</Words>
  <Application>Microsoft Office PowerPoint</Application>
  <PresentationFormat>Экран (4:3)</PresentationFormat>
  <Paragraphs>41</Paragraphs>
  <Slides>11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Галина</dc:creator>
  <cp:lastModifiedBy>Галина</cp:lastModifiedBy>
  <cp:revision>32</cp:revision>
  <dcterms:created xsi:type="dcterms:W3CDTF">2024-02-20T11:19:34Z</dcterms:created>
  <dcterms:modified xsi:type="dcterms:W3CDTF">2024-02-20T16:39:24Z</dcterms:modified>
</cp:coreProperties>
</file>