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2" r:id="rId3"/>
    <p:sldId id="283" r:id="rId4"/>
    <p:sldId id="284" r:id="rId5"/>
    <p:sldId id="270" r:id="rId6"/>
    <p:sldId id="285" r:id="rId7"/>
    <p:sldId id="286" r:id="rId8"/>
    <p:sldId id="269" r:id="rId9"/>
    <p:sldId id="287" r:id="rId10"/>
    <p:sldId id="273" r:id="rId11"/>
    <p:sldId id="28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9900"/>
    <a:srgbClr val="F5CFD0"/>
    <a:srgbClr val="9966FF"/>
    <a:srgbClr val="3333CC"/>
    <a:srgbClr val="33CC33"/>
    <a:srgbClr val="FF5050"/>
    <a:srgbClr val="6699FF"/>
    <a:srgbClr val="66FF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EF93F-FC84-4B0A-838D-8BB0B2D76DAA}" type="datetimeFigureOut">
              <a:rPr lang="ru-RU" smtClean="0"/>
              <a:pPr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77937-D2B8-4E63-B7EF-5A3AE2AD06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500041"/>
            <a:ext cx="7715304" cy="2428893"/>
          </a:xfrm>
        </p:spPr>
        <p:txBody>
          <a:bodyPr>
            <a:normAutofit fontScale="90000"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КУБИК  БЛУМА</a:t>
            </a: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приём педагогической инновационной технологии</a:t>
            </a:r>
            <a: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3" name="Picture 4" descr="https://avatars.dzeninfra.ru/get-zen_doc/271828/pub_6579f7676aba5b2d76b78b1e_658475b23c349263cd2768f0/scale_2400"/>
          <p:cNvPicPr>
            <a:picLocks noChangeAspect="1" noChangeArrowheads="1"/>
          </p:cNvPicPr>
          <p:nvPr/>
        </p:nvPicPr>
        <p:blipFill>
          <a:blip r:embed="rId3"/>
          <a:srcRect l="5918" t="14249" r="6049" b="14500"/>
          <a:stretch>
            <a:fillRect/>
          </a:stretch>
        </p:blipFill>
        <p:spPr bwMode="auto">
          <a:xfrm>
            <a:off x="2857488" y="3500438"/>
            <a:ext cx="3857652" cy="2500330"/>
          </a:xfrm>
          <a:prstGeom prst="round1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4" name="AutoShape 2" descr="https://image.slideserve.com/1340973/benjam-n-bloom-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28604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28662" y="357166"/>
            <a:ext cx="77867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Предлагаем пример использование кубика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«Фрукты»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Администратор\Downloads\IMG_20240205_095431_591.jpg"/>
          <p:cNvPicPr/>
          <p:nvPr/>
        </p:nvPicPr>
        <p:blipFill>
          <a:blip r:embed="rId3" cstate="print"/>
          <a:srcRect l="5166"/>
          <a:stretch>
            <a:fillRect/>
          </a:stretch>
        </p:blipFill>
        <p:spPr bwMode="auto">
          <a:xfrm>
            <a:off x="4786314" y="1357298"/>
            <a:ext cx="2795712" cy="236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Администратор\AppData\Local\Microsoft\Windows\Temporary Internet Files\Content.Word\IMG_20240205_095315_1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214422"/>
            <a:ext cx="32575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4" name="AutoShape 2" descr="https://image.slideserve.com/1340973/benjam-n-bloom-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857232"/>
            <a:ext cx="7833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приема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помогает развивать коммуникативные навыки, умения излагать собственные мысли, анализировать и делать выводы.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images-cbir/3906021/pI9f2X2eMl9GuHZD4_uUXA7008/ocr"/>
          <p:cNvPicPr>
            <a:picLocks noChangeAspect="1" noChangeArrowheads="1"/>
          </p:cNvPicPr>
          <p:nvPr/>
        </p:nvPicPr>
        <p:blipFill>
          <a:blip r:embed="rId3"/>
          <a:srcRect l="10710" t="21930" r="15296" b="13742"/>
          <a:stretch>
            <a:fillRect/>
          </a:stretch>
        </p:blipFill>
        <p:spPr bwMode="auto">
          <a:xfrm>
            <a:off x="2214546" y="3143248"/>
            <a:ext cx="5429288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571480"/>
            <a:ext cx="7715304" cy="235745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мне, и я</a:t>
            </a:r>
            <a:r>
              <a:rPr lang="en-US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забуду,</a:t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мне, и я</a:t>
            </a:r>
            <a:r>
              <a:rPr lang="en-US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запомню,</a:t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Вовлеки меня, и я</a:t>
            </a:r>
            <a:r>
              <a:rPr lang="en-US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научусь.</a:t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(китайская мудрость)</a:t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1214422"/>
            <a:ext cx="621509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Критическое мышление – это способность ставить новые вопросы, вырабатывать разнообразные аргументы, принимать независимые продуманные решения.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500041"/>
            <a:ext cx="7715304" cy="2428893"/>
          </a:xfrm>
        </p:spPr>
        <p:txBody>
          <a:bodyPr>
            <a:norm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889844"/>
            <a:ext cx="75009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критического мышления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научить ребёнка использовать метод исследования в обучении, ставить перед собой вопросы, искать на них ответы и стараться, чтобы другие узнали о том, что новое он открыл для себя.</a:t>
            </a:r>
          </a:p>
          <a:p>
            <a:pPr algn="just"/>
            <a:r>
              <a:rPr lang="ru-RU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критического мышления: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Пробуждать в ребёнке стремление к образованию, прежде чем образовывать его своими наставлениями.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Учить ребёнка мыслить, начиная не с ответов на вопросы воспитателя, а с собственных вопросов и проблем.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Воспитывать в ребёнке желание конструировать своё знание, которое рождается в процессе деятельности, а не присваивать готовое.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571480"/>
            <a:ext cx="7715304" cy="235745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57166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Одной из техник технологии критического мышления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которую мы применяем на занятиях по развитию речи  и во время проведения коррекционного часа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.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14810" y="2000240"/>
            <a:ext cx="492919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Создатель техники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Бенджамин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американский психолог, педагог, автор теории таксономии.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«Каковы бы ни были способности детей в раннем возрасте, без активной поддержки и специальных методов обучения они вряд ли достигли бы тех высот, покорив которые, стали знаменитыми».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Бенджамин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Блум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https://avatars.mds.yandex.net/get-images-cbir/2401311/DKhBRBYY20ufFdzz5lwrGw6016/ocr"/>
          <p:cNvPicPr>
            <a:picLocks noChangeAspect="1" noChangeArrowheads="1"/>
          </p:cNvPicPr>
          <p:nvPr/>
        </p:nvPicPr>
        <p:blipFill>
          <a:blip r:embed="rId3"/>
          <a:srcRect l="35026" t="34245" r="32014" b="7161"/>
          <a:stretch>
            <a:fillRect/>
          </a:stretch>
        </p:blipFill>
        <p:spPr bwMode="auto">
          <a:xfrm>
            <a:off x="1000100" y="2000240"/>
            <a:ext cx="3143272" cy="3643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57224" y="188913"/>
            <a:ext cx="7715304" cy="2519362"/>
          </a:xfrm>
        </p:spPr>
        <p:txBody>
          <a:bodyPr>
            <a:normAutofit fontScale="90000"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5400" b="1" kern="12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8434" name="AutoShape 2" descr="https://image.slideserve.com/1340973/benjam-n-bloom-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28604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0"/>
            <a:ext cx="764386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400" b="1" u="sng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 способ формулировки учебного задания в соответствии с поставленной задачей, при котором на грани геометрической фигуры наносятся вопросы, предполагающие рассмотрения воспитанниками всех аспектов изучаемой темы. Согласно теории таксономии цели обучения делится на три блока: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AutoShape 3" descr="https://telesheva-domodsch9.edumsko.ru/uploads/50000/49906/section/1769704/kubik_ves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714612" y="2571744"/>
            <a:ext cx="3286148" cy="928694"/>
          </a:xfrm>
          <a:prstGeom prst="ellipse">
            <a:avLst/>
          </a:prstGeom>
          <a:solidFill>
            <a:srgbClr val="FF99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Образовательные цели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2857488" y="3429000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144166" y="364252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572132" y="3429000"/>
            <a:ext cx="357192" cy="285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357290" y="3714752"/>
            <a:ext cx="1785950" cy="642942"/>
          </a:xfrm>
          <a:prstGeom prst="roundRect">
            <a:avLst/>
          </a:prstGeom>
          <a:solidFill>
            <a:srgbClr val="98B5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357290" y="3714752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Когнетивный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блок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357554" y="3857628"/>
            <a:ext cx="1857388" cy="642942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286116" y="3786190"/>
            <a:ext cx="2000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Психомоторный блок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3714752"/>
            <a:ext cx="1857388" cy="642942"/>
          </a:xfrm>
          <a:prstGeom prst="roundRect">
            <a:avLst/>
          </a:prstGeom>
          <a:solidFill>
            <a:srgbClr val="E6AC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Аффективный блок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43042" y="4572008"/>
            <a:ext cx="1143008" cy="428628"/>
          </a:xfrm>
          <a:prstGeom prst="rect">
            <a:avLst/>
          </a:prstGeom>
          <a:solidFill>
            <a:srgbClr val="7EC37B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>
            <a:off x="2072463" y="4428339"/>
            <a:ext cx="28575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14480" y="457200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6251588" y="4464056"/>
            <a:ext cx="21431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4145464" y="4569916"/>
            <a:ext cx="281569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714744" y="4714884"/>
            <a:ext cx="1285884" cy="428628"/>
          </a:xfrm>
          <a:prstGeom prst="rect">
            <a:avLst/>
          </a:prstGeom>
          <a:solidFill>
            <a:srgbClr val="7EC37B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857884" y="4572008"/>
            <a:ext cx="1143008" cy="428628"/>
          </a:xfrm>
          <a:prstGeom prst="rect">
            <a:avLst/>
          </a:prstGeom>
          <a:solidFill>
            <a:srgbClr val="7EC37B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3786182" y="478632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857884" y="464344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00034" y="5143512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42910" y="5214950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То есть, ребенку предлагают не готовое знание, а проблему. А он, используя свой опыт и познания, должен найти пути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разрешения этой проблемы.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71480"/>
            <a:ext cx="3571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1285860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 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представляет собой объёмную (можно бумажную, пластмассовую, тканевую) фигуру, на сторонах которой написаны слова, являющиеся отправной точкой для ответа: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2928934"/>
            <a:ext cx="2286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Назови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Почему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Объясни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Предложи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Придумай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Поделись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6" descr="https://avatars.dzeninfra.ru/get-zen_doc/271828/pub_6579f7676aba5b2d76b78b1e_6584740d865a591d8b63611a/scale_2400"/>
          <p:cNvPicPr>
            <a:picLocks noChangeAspect="1" noChangeArrowheads="1"/>
          </p:cNvPicPr>
          <p:nvPr/>
        </p:nvPicPr>
        <p:blipFill>
          <a:blip r:embed="rId3"/>
          <a:srcRect l="3182" t="1928" r="4090" b="3598"/>
          <a:stretch>
            <a:fillRect/>
          </a:stretch>
        </p:blipFill>
        <p:spPr bwMode="auto">
          <a:xfrm>
            <a:off x="4357686" y="2928934"/>
            <a:ext cx="4357718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1214422"/>
            <a:ext cx="62150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28604"/>
            <a:ext cx="487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Методика использования</a:t>
            </a:r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1000100" y="1071546"/>
            <a:ext cx="4143404" cy="785818"/>
          </a:xfrm>
          <a:prstGeom prst="rightArrow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1214422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формулирует тему.</a:t>
            </a:r>
          </a:p>
        </p:txBody>
      </p:sp>
      <p:sp>
        <p:nvSpPr>
          <p:cNvPr id="15" name="Стрелка вправо 14"/>
          <p:cNvSpPr/>
          <p:nvPr/>
        </p:nvSpPr>
        <p:spPr>
          <a:xfrm>
            <a:off x="1000100" y="2000240"/>
            <a:ext cx="4143404" cy="857256"/>
          </a:xfrm>
          <a:prstGeom prst="rightArrow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2214554"/>
            <a:ext cx="31852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бросает кубик</a:t>
            </a:r>
            <a:endParaRPr lang="ru-RU" sz="2400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928662" y="3000372"/>
            <a:ext cx="4643470" cy="1643074"/>
          </a:xfrm>
          <a:prstGeom prst="rightArrow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857224" y="335756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Выпавшая грань укажет, какого типа вопрос следует задать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4" name="AutoShape 2" descr="https://image.slideserve.com/1340973/benjam-n-bloom-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428604"/>
            <a:ext cx="6429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357167"/>
            <a:ext cx="7500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Давайте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особенности граней.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034" y="1071546"/>
            <a:ext cx="2357454" cy="1714512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«Назови»</a:t>
            </a:r>
          </a:p>
          <a:p>
            <a:pPr algn="ctr"/>
            <a:endParaRPr lang="ru-RU" sz="2400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 знаний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86116" y="1071546"/>
            <a:ext cx="2428892" cy="1714512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«Почему»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причинно-следственных связей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43636" y="1071546"/>
            <a:ext cx="2500330" cy="1857388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«Объясни»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Выяснение всех аспектов поставленной проблемы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71472" y="3357562"/>
            <a:ext cx="2357454" cy="2214578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«Предложи»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своего пути применения,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изученного на практике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3357562"/>
            <a:ext cx="2428892" cy="2214578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«Придумай»</a:t>
            </a:r>
          </a:p>
          <a:p>
            <a:pPr algn="ctr"/>
            <a:endParaRPr lang="ru-RU" sz="2400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Выработка стратегии мышления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43636" y="3357562"/>
            <a:ext cx="2571768" cy="2286016"/>
          </a:xfrm>
          <a:prstGeom prst="roundRect">
            <a:avLst/>
          </a:prstGeom>
          <a:solidFill>
            <a:srgbClr val="9FD1B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«Поделись»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мыслительной деятельности, 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оценка полученных знаний</a:t>
            </a:r>
          </a:p>
          <a:p>
            <a:pPr algn="ctr"/>
            <a:endParaRPr lang="ru-RU" sz="2200" dirty="0">
              <a:solidFill>
                <a:schemeClr val="tx1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857488" y="192880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715008" y="185577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928926" y="4357694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1" idx="1"/>
          </p:cNvCxnSpPr>
          <p:nvPr/>
        </p:nvCxnSpPr>
        <p:spPr>
          <a:xfrm>
            <a:off x="5715008" y="450057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86916"/>
            <a:ext cx="728667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08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1214422"/>
            <a:ext cx="62150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28604"/>
            <a:ext cx="48718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357166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«Кубик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использовать во всех группах и по всем образовательным областям.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57224" y="1142984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раннем этапе изучения блока материала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в этом случае работу с кубиком можно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сделать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ответы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вопроcы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детям нужно будет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формулировaть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вмеcте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00100" y="2690336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Для детей среднего возраста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грани кубика могут быть перефразированы.</a:t>
            </a:r>
            <a:r>
              <a:rPr lang="ru-RU" sz="2400" b="1" i="1" dirty="0" smtClean="0">
                <a:solidFill>
                  <a:srgbClr val="99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назвать</a:t>
            </a:r>
          </a:p>
          <a:p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грани фигуры так: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/>
          <a:srcRect l="36302" t="35902"/>
          <a:stretch>
            <a:fillRect/>
          </a:stretch>
        </p:blipFill>
        <p:spPr bwMode="auto">
          <a:xfrm>
            <a:off x="4143372" y="3143248"/>
            <a:ext cx="521497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Скругленный прямоугольник 20"/>
          <p:cNvSpPr/>
          <p:nvPr/>
        </p:nvSpPr>
        <p:spPr>
          <a:xfrm>
            <a:off x="6715140" y="3714752"/>
            <a:ext cx="1143008" cy="428628"/>
          </a:xfrm>
          <a:prstGeom prst="roundRect">
            <a:avLst/>
          </a:prstGeom>
          <a:solidFill>
            <a:srgbClr val="FFFF00"/>
          </a:solidFill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Опиши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14810" y="4929198"/>
            <a:ext cx="1143008" cy="35719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4714884"/>
            <a:ext cx="1214446" cy="928694"/>
          </a:xfrm>
          <a:prstGeom prst="roundRect">
            <a:avLst/>
          </a:prstGeom>
          <a:solidFill>
            <a:srgbClr val="66FFFF"/>
          </a:solidFill>
          <a:ln>
            <a:solidFill>
              <a:srgbClr val="66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Назови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ассоциацию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15140" y="4857760"/>
            <a:ext cx="1143008" cy="571504"/>
          </a:xfrm>
          <a:prstGeom prst="roundRect">
            <a:avLst/>
          </a:prstGeom>
          <a:solidFill>
            <a:srgbClr val="6699FF"/>
          </a:solidFill>
          <a:ln>
            <a:solidFill>
              <a:srgbClr val="66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Сделай анализ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929586" y="4929198"/>
            <a:ext cx="1357322" cy="500066"/>
          </a:xfrm>
          <a:prstGeom prst="roundRect">
            <a:avLst/>
          </a:prstGeom>
          <a:solidFill>
            <a:srgbClr val="FF5050"/>
          </a:solidFill>
          <a:ln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Примени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715140" y="6000768"/>
            <a:ext cx="1143008" cy="714380"/>
          </a:xfrm>
          <a:prstGeom prst="roundRect">
            <a:avLst/>
          </a:prstGeom>
          <a:solidFill>
            <a:srgbClr val="33CC33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</a:t>
            </a:r>
          </a:p>
        </p:txBody>
      </p:sp>
    </p:spTree>
    <p:extLst>
      <p:ext uri="{BB962C8B-B14F-4D97-AF65-F5344CB8AC3E}">
        <p14:creationId xmlns:p14="http://schemas.microsoft.com/office/powerpoint/2010/main" xmlns="" val="29497038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1773</TotalTime>
  <Words>368</Words>
  <Application>Microsoft Office PowerPoint</Application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КУБИК  БЛУМА как приём педагогической инновационной технологии   </vt:lpstr>
      <vt:lpstr>   Расскажи мне, и я забуду, Покажи мне, и я запомню, Вовлеки меня, и я научусь.                                           (китайская мудрость)  </vt:lpstr>
      <vt:lpstr>  </vt:lpstr>
      <vt:lpstr>   </vt:lpstr>
      <vt:lpstr>   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114</cp:revision>
  <dcterms:created xsi:type="dcterms:W3CDTF">2024-01-07T18:45:08Z</dcterms:created>
  <dcterms:modified xsi:type="dcterms:W3CDTF">2024-05-31T18:33:15Z</dcterms:modified>
</cp:coreProperties>
</file>