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3" r:id="rId6"/>
    <p:sldId id="265" r:id="rId7"/>
    <p:sldId id="267" r:id="rId8"/>
    <p:sldId id="283" r:id="rId9"/>
    <p:sldId id="269" r:id="rId10"/>
    <p:sldId id="271" r:id="rId11"/>
    <p:sldId id="273" r:id="rId12"/>
    <p:sldId id="287" r:id="rId13"/>
    <p:sldId id="285" r:id="rId14"/>
    <p:sldId id="288" r:id="rId15"/>
    <p:sldId id="260" r:id="rId16"/>
    <p:sldId id="261" r:id="rId17"/>
    <p:sldId id="274" r:id="rId18"/>
    <p:sldId id="282" r:id="rId19"/>
    <p:sldId id="278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F299F44-057B-437A-8D35-C6271DCF41E6}">
          <p14:sldIdLst>
            <p14:sldId id="256"/>
            <p14:sldId id="257"/>
            <p14:sldId id="258"/>
            <p14:sldId id="259"/>
            <p14:sldId id="263"/>
            <p14:sldId id="265"/>
            <p14:sldId id="267"/>
            <p14:sldId id="283"/>
            <p14:sldId id="269"/>
            <p14:sldId id="271"/>
          </p14:sldIdLst>
        </p14:section>
        <p14:section name="Раздел без заголовка" id="{F22542BD-8EF4-49D6-8BDD-993E56646B9D}">
          <p14:sldIdLst>
            <p14:sldId id="273"/>
            <p14:sldId id="287"/>
            <p14:sldId id="285"/>
            <p14:sldId id="288"/>
            <p14:sldId id="260"/>
            <p14:sldId id="261"/>
            <p14:sldId id="274"/>
            <p14:sldId id="282"/>
            <p14:sldId id="278"/>
            <p14:sldId id="27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5" autoAdjust="0"/>
    <p:restoredTop sz="94656" autoAdjust="0"/>
  </p:normalViewPr>
  <p:slideViewPr>
    <p:cSldViewPr>
      <p:cViewPr varScale="1">
        <p:scale>
          <a:sx n="83" d="100"/>
          <a:sy n="83" d="100"/>
        </p:scale>
        <p:origin x="145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60648"/>
            <a:ext cx="8208912" cy="6336704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</a:pPr>
            <a:r>
              <a:rPr lang="ru-RU" sz="1600" dirty="0">
                <a:latin typeface="Times New Roman" pitchFamily="18" charset="0"/>
                <a:ea typeface="Times New Roman"/>
                <a:cs typeface="Times New Roman" pitchFamily="18" charset="0"/>
              </a:rPr>
              <a:t>Муниципальное бюджетное </a:t>
            </a:r>
            <a:r>
              <a:rPr lang="ru-RU" sz="1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общеобразовательное учреждение </a:t>
            </a:r>
          </a:p>
          <a:p>
            <a:pPr algn="ctr">
              <a:lnSpc>
                <a:spcPct val="115000"/>
              </a:lnSpc>
            </a:pPr>
            <a:r>
              <a:rPr lang="ru-RU" sz="1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«Излучинская начальная школа» дошкольная ступень №1</a:t>
            </a:r>
            <a:endParaRPr lang="ru-RU" sz="1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-270510" algn="ctr">
              <a:lnSpc>
                <a:spcPct val="115000"/>
              </a:lnSpc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-270510" algn="ctr">
              <a:lnSpc>
                <a:spcPct val="115000"/>
              </a:lnSpc>
            </a:pPr>
            <a:endParaRPr lang="ru-RU" sz="36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-270510" algn="ctr">
              <a:lnSpc>
                <a:spcPct val="115000"/>
              </a:lnSpc>
            </a:pPr>
            <a:r>
              <a:rPr lang="ru-RU" sz="3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Экологическая акция «Берегите воду»</a:t>
            </a:r>
          </a:p>
          <a:p>
            <a:pPr indent="-270510" algn="ctr">
              <a:lnSpc>
                <a:spcPct val="115000"/>
              </a:lnSpc>
            </a:pPr>
            <a:r>
              <a:rPr lang="ru-RU" sz="3600" b="1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4 </a:t>
            </a:r>
            <a:r>
              <a:rPr lang="ru-RU" sz="3600" b="1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группы</a:t>
            </a:r>
            <a:endParaRPr lang="ru-RU" sz="36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endParaRPr lang="ru-RU" sz="16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endParaRPr lang="ru-RU" sz="1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228600" algn="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Составил воспитатель:</a:t>
            </a:r>
            <a:endParaRPr lang="ru-RU" sz="1600" dirty="0" smtClean="0">
              <a:solidFill>
                <a:srgbClr val="11111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228600" algn="r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 smtClean="0">
                <a:solidFill>
                  <a:srgbClr val="11111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Ахмадишина</a:t>
            </a:r>
            <a:r>
              <a:rPr lang="ru-RU" sz="1600" dirty="0" smtClean="0">
                <a:solidFill>
                  <a:srgbClr val="11111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Ю.Р.</a:t>
            </a:r>
          </a:p>
          <a:p>
            <a:pPr indent="228600" algn="r">
              <a:lnSpc>
                <a:spcPct val="115000"/>
              </a:lnSpc>
              <a:spcAft>
                <a:spcPts val="0"/>
              </a:spcAft>
            </a:pPr>
            <a:endParaRPr lang="ru-RU" sz="1600" dirty="0">
              <a:solidFill>
                <a:srgbClr val="11111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228600" algn="r">
              <a:lnSpc>
                <a:spcPct val="115000"/>
              </a:lnSpc>
              <a:spcAft>
                <a:spcPts val="0"/>
              </a:spcAft>
            </a:pPr>
            <a:endParaRPr lang="ru-RU" sz="1600" dirty="0" smtClean="0">
              <a:solidFill>
                <a:srgbClr val="11111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11111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Излучинск, 2024</a:t>
            </a:r>
            <a:endParaRPr lang="ru-RU" sz="1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endParaRPr lang="ru-RU" sz="1600" dirty="0">
              <a:latin typeface="Times New Roman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endParaRPr lang="ru-RU" sz="16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440160"/>
          </a:xfrm>
        </p:spPr>
        <p:txBody>
          <a:bodyPr>
            <a:normAutofit fontScale="90000"/>
          </a:bodyPr>
          <a:lstStyle/>
          <a:p>
            <a:pPr marL="182880" indent="0">
              <a:lnSpc>
                <a:spcPct val="115000"/>
              </a:lnSpc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2050" name="Picture 2" descr="C:\Users\Наталья\Saved Games\Desktop\День воды Фото\20240325_1757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19400"/>
            <a:ext cx="2943225" cy="4038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6492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869160"/>
            <a:ext cx="9144000" cy="144016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Занятие по </a:t>
            </a: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познавательной и </a:t>
            </a:r>
            <a: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продуктивной деятельности</a:t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«Приключение </a:t>
            </a: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веселой Капельки</a:t>
            </a:r>
            <a: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3074" name="Picture 2" descr="C:\Users\Наталья\Saved Games\Desktop\День воды Фото\20240326_09104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40"/>
          <a:stretch/>
        </p:blipFill>
        <p:spPr bwMode="auto">
          <a:xfrm>
            <a:off x="-3809" y="2078788"/>
            <a:ext cx="4612177" cy="30391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аталья\Saved Games\Desktop\День воды Фото\20240326_11424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5" t="7937" r="7672" b="12699"/>
          <a:stretch/>
        </p:blipFill>
        <p:spPr bwMode="auto">
          <a:xfrm>
            <a:off x="4281715" y="332656"/>
            <a:ext cx="4760686" cy="32657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1053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627"/>
            <a:ext cx="9144000" cy="678069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Отгадывание загадок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«Вода</a:t>
            </a:r>
            <a:r>
              <a:rPr lang="en-US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вода кругом вода»</a:t>
            </a:r>
          </a:p>
        </p:txBody>
      </p:sp>
      <p:pic>
        <p:nvPicPr>
          <p:cNvPr id="4099" name="Picture 3" descr="C:\Users\Наталья\Saved Games\Desktop\День воды Фото\gLMAI5RFku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52"/>
          <a:stretch/>
        </p:blipFill>
        <p:spPr bwMode="auto">
          <a:xfrm>
            <a:off x="251520" y="2900815"/>
            <a:ext cx="3024336" cy="37813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Наталья\Saved Games\Desktop\День воды Фото\SOnARA21yc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16"/>
          <a:stretch/>
        </p:blipFill>
        <p:spPr bwMode="auto">
          <a:xfrm>
            <a:off x="5886872" y="2900816"/>
            <a:ext cx="3043758" cy="37813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Наталья\Saved Games\Desktop\День воды Фото\4xo-XxC9Md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16"/>
          <a:stretch/>
        </p:blipFill>
        <p:spPr bwMode="auto">
          <a:xfrm>
            <a:off x="3131840" y="3029268"/>
            <a:ext cx="2971403" cy="35125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14" y="533921"/>
            <a:ext cx="4438650" cy="310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Наталья\Saved Games\Desktop\День воды Фото\20240326_085440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13" t="12787" r="12500"/>
          <a:stretch/>
        </p:blipFill>
        <p:spPr bwMode="auto">
          <a:xfrm rot="5400000">
            <a:off x="5131803" y="118133"/>
            <a:ext cx="3103562" cy="3935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098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269"/>
            <a:ext cx="9144000" cy="96897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Лепка - пластилинография </a:t>
            </a:r>
            <a:b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«Веселый дождик»</a:t>
            </a:r>
            <a:endParaRPr lang="ru-RU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Наталья\Saved Games\Desktop\День воды Фото\IMG-f8a0727381950745a770d2e451ad5f2c-V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8" r="15220"/>
          <a:stretch/>
        </p:blipFill>
        <p:spPr bwMode="auto">
          <a:xfrm>
            <a:off x="611560" y="1415277"/>
            <a:ext cx="7920880" cy="53614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5411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66" y="2708920"/>
            <a:ext cx="4896543" cy="15771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Продуктивная деятельность:</a:t>
            </a:r>
            <a:b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Лепка </a:t>
            </a:r>
            <a:r>
              <a:rPr lang="ru-RU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из шишек 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Золотая рыбка»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2453"/>
          <a:stretch/>
        </p:blipFill>
        <p:spPr bwMode="auto">
          <a:xfrm>
            <a:off x="179512" y="260648"/>
            <a:ext cx="4987015" cy="21777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90" t="19878" r="8040" b="7115"/>
          <a:stretch/>
        </p:blipFill>
        <p:spPr bwMode="auto">
          <a:xfrm rot="16200000">
            <a:off x="5329175" y="2887850"/>
            <a:ext cx="3238181" cy="4032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5415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FDF132-220C-4741-972C-990B8341A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6622" cy="105273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Центр экспериментирования</a:t>
            </a:r>
            <a:b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«Юный лаборант»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F7EB5E1-BE9E-4B2B-9E3B-EF5F9F366B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300" r="13765" b="11459"/>
          <a:stretch/>
        </p:blipFill>
        <p:spPr>
          <a:xfrm>
            <a:off x="1306286" y="1844824"/>
            <a:ext cx="6342743" cy="4106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372276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26" y="25333"/>
            <a:ext cx="9001270" cy="1512168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Эксперименты и опыты</a:t>
            </a:r>
            <a:br>
              <a:rPr lang="ru-RU" sz="4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4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Разноцветная </a:t>
            </a:r>
            <a:r>
              <a:rPr lang="ru-RU" sz="4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вода. Вода с соль и сахаром. </a:t>
            </a:r>
            <a:r>
              <a:rPr lang="ru-RU" sz="4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4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4400" dirty="0"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ru-RU" sz="4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400" dirty="0">
                <a:effectLst/>
                <a:latin typeface="Calibri"/>
                <a:ea typeface="Calibri"/>
                <a:cs typeface="Times New Roman"/>
              </a:rPr>
            </a:br>
            <a:endParaRPr lang="ru-RU" sz="4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3" t="13250" r="6688" b="20250"/>
          <a:stretch/>
        </p:blipFill>
        <p:spPr>
          <a:xfrm rot="5400000">
            <a:off x="-511315" y="2978042"/>
            <a:ext cx="4464496" cy="2650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096" y="2420888"/>
            <a:ext cx="5486400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399452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657951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Эксперимент: «Снег – это тоже вода»</a:t>
            </a:r>
            <a:endParaRPr lang="ru-RU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88" y="1124744"/>
            <a:ext cx="7416824" cy="5562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937664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834"/>
            <a:ext cx="9144000" cy="48523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Труд в уголке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природы: «Растения гибнут без воды»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64704"/>
            <a:ext cx="7920880" cy="594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536225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525"/>
            <a:ext cx="9144000" cy="565797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Гигиена 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мытье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игрушек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62272" y="1594520"/>
            <a:ext cx="5486400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30216" y="1594520"/>
            <a:ext cx="5486400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858352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Итоговое мероприятие: выставка рисунков 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детей «Вода</a:t>
            </a:r>
            <a:r>
              <a:rPr lang="en-US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вода, 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кругом вода»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921141"/>
            <a:ext cx="3758208" cy="2818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54917"/>
            <a:ext cx="3672408" cy="2754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502" y="1212422"/>
            <a:ext cx="3487283" cy="26154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4697" y="3674489"/>
            <a:ext cx="3511285" cy="2633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56246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70485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70510" algn="ctr">
              <a:lnSpc>
                <a:spcPct val="115000"/>
              </a:lnSpc>
            </a:pPr>
            <a:r>
              <a:rPr lang="ru-RU" sz="3200" dirty="0">
                <a:latin typeface="Times New Roman" pitchFamily="18" charset="0"/>
                <a:ea typeface="Times New Roman"/>
                <a:cs typeface="Times New Roman" pitchFamily="18" charset="0"/>
              </a:rPr>
              <a:t>Экологическая акция «Берегите воду»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Вид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акции;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Познавательно-исследовательский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Целевая аудитория;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старшая и подготовительная группы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Продолжительность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акции;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(с 01 апреля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по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05 апреля)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Актуальность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акции;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Вода- самое распространенное вещество в природе. Вода занимает три четверти поверхности Земли. Без воды не могут существовать все живые организмы на планете; растение, животные, человек.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Проблема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акции;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Вода-источник всего живого, который нужно беречь и сохранить. Цель проекта; формирование у детей начальных форм экологической культуры, расширение представлений о воде и ее свойствах. Воспитание    бережного отношения к воде, как источнику жизни человека и всего живого на Земле.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88430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707904" y="1844824"/>
            <a:ext cx="4223023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за 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Наталья\Saved Games\Desktop\День воды Фото\20240325_1757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64904"/>
            <a:ext cx="2943225" cy="4038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3024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5"/>
            <a:ext cx="6768752" cy="5002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Задачи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акции</a:t>
            </a:r>
            <a:r>
              <a:rPr lang="en-US" b="1" dirty="0" smtClean="0">
                <a:latin typeface="Times New Roman"/>
                <a:ea typeface="Calibri"/>
                <a:cs typeface="Times New Roman"/>
              </a:rPr>
              <a:t>;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-Расширять знания дошкольников о воде , как объекте неживой природы, ее значении для жизнедеятельности человека, роли в окружающем мире.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-Познакомить с физическими свойствами воды в опытно- экспериментальной деятельности детей.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-Воспитывать бережное отношение к воде, экономное использование водных ресурсов.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-Становление эмоционально- нравственного отношения к воде, как одному из источников жизни на Земле.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-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Развивать эстетическое восприятие воды в природе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-Пропагандировать необходимость экологического воспитания дошкольников среди родителей.</a:t>
            </a:r>
            <a:endParaRPr lang="ru-RU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61217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9"/>
            <a:ext cx="8208912" cy="2897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Формы организации </a:t>
            </a:r>
            <a:r>
              <a:rPr lang="ru-RU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акции;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Опыты, беседы, познавательные занятия, наблюдения, дидактические и подвижные игры.</a:t>
            </a: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Виды деятельности;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Игровая, речевая, поисково- исследовательская, продуктивная, ознакомление с окружающим, ознакомление с художественной литературой.</a:t>
            </a: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Ожидаемый результат;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У детей сформируется начальные представления об объекте неживой природы-воде, как источнике жизни живых организмов. Появятся исследовательские умения.</a:t>
            </a: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3074" name="Picture 2" descr="C:\Users\Наталья\Saved Games\Desktop\День воды Фото\20240325_17572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01"/>
          <a:stretch/>
        </p:blipFill>
        <p:spPr bwMode="auto">
          <a:xfrm>
            <a:off x="4268207" y="3645024"/>
            <a:ext cx="4480258" cy="2938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757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Экологический журнал </a:t>
            </a:r>
            <a:b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«Вода наша-помощница»</a:t>
            </a:r>
            <a:b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Картотека </a:t>
            </a:r>
            <a:b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«Загадок</a:t>
            </a:r>
            <a:r>
              <a:rPr lang="en-US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пословиц о воде»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G:\Фото\20220323_1346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7056784" cy="36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739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Экологическая листовка «Чудесная сила воды»</a:t>
            </a:r>
            <a:endParaRPr lang="ru-RU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G:\Фото\20220323_13415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3847928" cy="4104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G:\Фото\20220323_1341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389648" y="73768"/>
            <a:ext cx="4029248" cy="41149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821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72823" y="332656"/>
            <a:ext cx="4575641" cy="2376264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Консультации для родителей</a:t>
            </a:r>
            <a:br>
              <a:rPr lang="ru-RU" sz="2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«Как вести себя у воды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G:\Фото\20220323_13444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1594"/>
          <a:stretch/>
        </p:blipFill>
        <p:spPr bwMode="auto">
          <a:xfrm>
            <a:off x="251520" y="980728"/>
            <a:ext cx="4417506" cy="4968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Наталья\Saved Games\Desktop\День воды Фото\20240325_17572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4637148" y="3717032"/>
            <a:ext cx="4102214" cy="2814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660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085184"/>
            <a:ext cx="8568952" cy="144016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Беседа 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«Круговорот воды в природе»</a:t>
            </a:r>
            <a:endParaRPr lang="ru-RU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аталья\Saved Games\Desktop\День воды Фото\20240326_09132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1" r="10053"/>
          <a:stretch/>
        </p:blipFill>
        <p:spPr bwMode="auto">
          <a:xfrm>
            <a:off x="323528" y="260648"/>
            <a:ext cx="3790644" cy="37444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талья\Saved Games\Desktop\День воды Фото\20240326_08510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" t="7055" r="33772" b="-7055"/>
          <a:stretch/>
        </p:blipFill>
        <p:spPr bwMode="auto">
          <a:xfrm rot="5400000">
            <a:off x="4371372" y="147464"/>
            <a:ext cx="3600400" cy="4114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629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68146"/>
            <a:ext cx="8424936" cy="175431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Художественная литература и экологическая сказка «Приключение Капельки»</a:t>
            </a:r>
          </a:p>
        </p:txBody>
      </p:sp>
      <p:pic>
        <p:nvPicPr>
          <p:cNvPr id="2050" name="Picture 2" descr="C:\Users\Наталья\Saved Games\Desktop\День воды Фото\20240326_11403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1" r="18056"/>
          <a:stretch/>
        </p:blipFill>
        <p:spPr bwMode="auto">
          <a:xfrm rot="5400000">
            <a:off x="2417848" y="-184947"/>
            <a:ext cx="4471956" cy="59242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11831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371</TotalTime>
  <Words>450</Words>
  <Application>Microsoft Office PowerPoint</Application>
  <PresentationFormat>Экран (4:3)</PresentationFormat>
  <Paragraphs>49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Calibri</vt:lpstr>
      <vt:lpstr>Georgia</vt:lpstr>
      <vt:lpstr>Times New Roman</vt:lpstr>
      <vt:lpstr>Trebuchet MS</vt:lpstr>
      <vt:lpstr>Воздушный поток</vt:lpstr>
      <vt:lpstr>  </vt:lpstr>
      <vt:lpstr>Презентация PowerPoint</vt:lpstr>
      <vt:lpstr>Презентация PowerPoint</vt:lpstr>
      <vt:lpstr>Презентация PowerPoint</vt:lpstr>
      <vt:lpstr>Экологический журнал  «Вода наша-помощница» Картотека  «Загадок, пословиц о воде»</vt:lpstr>
      <vt:lpstr>Экологическая листовка «Чудесная сила воды»</vt:lpstr>
      <vt:lpstr>Консультации для родителей  «Как вести себя у воды»</vt:lpstr>
      <vt:lpstr>Беседа  «Круговорот воды в природе»</vt:lpstr>
      <vt:lpstr>Художественная литература и экологическая сказка «Приключение Капельки»</vt:lpstr>
      <vt:lpstr>Занятие по познавательной и продуктивной деятельности «Приключение веселой Капельки»</vt:lpstr>
      <vt:lpstr>Отгадывание загадок «Вода,вода кругом вода»</vt:lpstr>
      <vt:lpstr>Лепка - пластилинография  «Веселый дождик»</vt:lpstr>
      <vt:lpstr>Продуктивная деятельность: Лепка из шишек  «Золотая рыбка»</vt:lpstr>
      <vt:lpstr>Центр экспериментирования «Юный лаборант»</vt:lpstr>
      <vt:lpstr>Эксперименты и опыты Разноцветная вода. Вода с соль и сахаром.    </vt:lpstr>
      <vt:lpstr>Эксперимент: «Снег – это тоже вода»</vt:lpstr>
      <vt:lpstr>Труд в уголке природы: «Растения гибнут без воды»</vt:lpstr>
      <vt:lpstr>Гигиена и мытье игрушек</vt:lpstr>
      <vt:lpstr>Итоговое мероприятие: выставка рисунков детей «Вода, вода, кругом вода»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</dc:title>
  <dc:creator>1</dc:creator>
  <cp:lastModifiedBy>Гость</cp:lastModifiedBy>
  <cp:revision>31</cp:revision>
  <dcterms:created xsi:type="dcterms:W3CDTF">2022-03-28T06:41:30Z</dcterms:created>
  <dcterms:modified xsi:type="dcterms:W3CDTF">2024-05-29T05:46:29Z</dcterms:modified>
</cp:coreProperties>
</file>