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35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10 февраля 2014 год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247D6-E383-45D7-8F7E-F289CB891A7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Способы решения логарифмических уравнений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1C397-C2ED-49C2-B8D9-750B55FFB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10 февраля 2014 год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23C58-0F12-4E43-B115-F566A0CC285F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Способы решения логарифмических уравнений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4C361-29B9-4965-8FE1-B96543F7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Способы решения логарифмических уравнений</a:t>
            </a:r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10 февраля 2014 год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F2D6-7B78-4E6A-B3FD-CADF4F3F439D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D065-213D-41E3-B2AF-E9BFCA1FAAE8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3B1C4-F228-483A-81F5-E3B0DB597BBE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A7BF-34DF-4697-AAD9-5D6E97ADE734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43A-655F-4DC9-A655-792F1984CA34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B7BC-58AF-430F-ABA8-170BEC8DEBE3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6D51E-C90A-4B05-9FC9-456E91213F41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619-FF21-491F-B789-87EF2658FB7D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7078-CAB7-4BE9-ACC9-CAD2D293DA7D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22AD-9B48-4817-A0A3-97F06FC13689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9D9AF-C414-4C90-97C5-62AA5A9484D5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6DD81-C0BD-422B-82E4-43FD5872C0E4}" type="datetime1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2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home\Desktop\открытый урок 10 февраля\depositphotos_2731932-Seamless-mathematical-pattern.jpg"/>
          <p:cNvPicPr>
            <a:picLocks noChangeAspect="1" noChangeArrowheads="1"/>
          </p:cNvPicPr>
          <p:nvPr/>
        </p:nvPicPr>
        <p:blipFill>
          <a:blip r:embed="rId3"/>
          <a:srcRect t="73333" b="14629"/>
          <a:stretch>
            <a:fillRect/>
          </a:stretch>
        </p:blipFill>
        <p:spPr bwMode="auto">
          <a:xfrm rot="5400000">
            <a:off x="-3048000" y="3048000"/>
            <a:ext cx="6858000" cy="76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10668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методы решения логарифмических уравнений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8382000" cy="3352800"/>
          </a:xfr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  <a:ln w="28575"/>
          <a:effectLst>
            <a:outerShdw blurRad="40000" dist="20000" dir="540000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проходит в несколько лет дорогу, на которую человечество употребило тысячелетие. Однако его следует вести к цели не с завязанными глазами, а зрячим: он должен воспринимать истину, не как готовый результат,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должен её открывать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должен руководить этой экспедицией открытий, следовательно, также присутствовать не только в качестве простого зрителя. Но ученик должен напрягать свои силы; ему ничто не должно доставаться даром.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Даётся только тому, кто стремится.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Дистервег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29400" y="152400"/>
            <a:ext cx="2195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февраля 2014 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chz239.mskzapad.ru/images/cms/data/ecol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28600"/>
            <a:ext cx="2556734" cy="2362200"/>
          </a:xfrm>
          <a:prstGeom prst="rect">
            <a:avLst/>
          </a:prstGeom>
          <a:noFill/>
        </p:spPr>
      </p:pic>
      <p:pic>
        <p:nvPicPr>
          <p:cNvPr id="3" name="Picture 6" descr="C:\Users\home\Desktop\открытый урок 10 февраля\depositphotos_2731932-Seamless-mathematical-pattern.jpg"/>
          <p:cNvPicPr>
            <a:picLocks noChangeAspect="1" noChangeArrowheads="1"/>
          </p:cNvPicPr>
          <p:nvPr/>
        </p:nvPicPr>
        <p:blipFill>
          <a:blip r:embed="rId3"/>
          <a:srcRect t="73333" b="14629"/>
          <a:stretch>
            <a:fillRect/>
          </a:stretch>
        </p:blipFill>
        <p:spPr bwMode="auto">
          <a:xfrm rot="5400000">
            <a:off x="-3048000" y="3048000"/>
            <a:ext cx="6858000" cy="762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71600" y="457200"/>
            <a:ext cx="399968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Итоги урока</a:t>
            </a:r>
          </a:p>
          <a:p>
            <a:pPr algn="ctr">
              <a:spcBef>
                <a:spcPct val="0"/>
              </a:spcBef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Рефлексия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95400" y="1752600"/>
            <a:ext cx="450091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Сегодня я узнал…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Было трудно…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выполнял задания…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понял, что…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научился…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смог…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Меня удивило…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попробую…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Урок мне дал для жизни…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Домашнее задание…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home\Desktop\открытый урок 10 февраля\depositphotos_2731932-Seamless-mathematical-pattern.jpg"/>
          <p:cNvPicPr>
            <a:picLocks noChangeAspect="1" noChangeArrowheads="1"/>
          </p:cNvPicPr>
          <p:nvPr/>
        </p:nvPicPr>
        <p:blipFill>
          <a:blip r:embed="rId2"/>
          <a:srcRect t="73333" b="14629"/>
          <a:stretch>
            <a:fillRect/>
          </a:stretch>
        </p:blipFill>
        <p:spPr bwMode="auto">
          <a:xfrm rot="5400000">
            <a:off x="-3048000" y="3048000"/>
            <a:ext cx="6858000" cy="762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62000" y="1788616"/>
            <a:ext cx="8153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Систематизировать, обобщить, расширить знания и умения учащихся связанные с применением методов решения логарифмических уравнений.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Распознавать метод решения логарифмического уравнения.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Применять алгоритмы решения логарифмических уравнений (по определению, потенцирование, замена переменной, логарифмирование). Побуждать учеников к самоконтролю, взаимоконтролю, самоанализу своей учебной деятельности.</a:t>
            </a:r>
          </a:p>
          <a:p>
            <a:pPr algn="just"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67000" y="838200"/>
            <a:ext cx="37672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Цель урока: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228600"/>
            <a:ext cx="52356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Работаем устно: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76600" y="1219200"/>
            <a:ext cx="2165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Вычислить: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905000"/>
            <a:ext cx="1813560" cy="585019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2971800"/>
            <a:ext cx="1676400" cy="644769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038600"/>
            <a:ext cx="1524000" cy="1192696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599" y="5715000"/>
            <a:ext cx="1632857" cy="685800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1981200"/>
            <a:ext cx="1340427" cy="685800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3047999"/>
            <a:ext cx="1371600" cy="637953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4419600"/>
            <a:ext cx="2895600" cy="609600"/>
          </a:xfrm>
          <a:prstGeom prst="rect">
            <a:avLst/>
          </a:prstGeom>
          <a:noFill/>
        </p:spPr>
      </p:pic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5638800"/>
            <a:ext cx="2956560" cy="6096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2667000" y="1981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12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43200" y="297180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3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90800" y="43434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-2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43200" y="571500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0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72200" y="205740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4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72200" y="304800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0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43800" y="434340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1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72400" y="556260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1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6" descr="C:\Users\home\Desktop\открытый урок 10 февраля\depositphotos_2731932-Seamless-mathematical-pattern.jpg"/>
          <p:cNvPicPr>
            <a:picLocks noChangeAspect="1" noChangeArrowheads="1"/>
          </p:cNvPicPr>
          <p:nvPr/>
        </p:nvPicPr>
        <p:blipFill>
          <a:blip r:embed="rId11"/>
          <a:srcRect t="73333" b="14629"/>
          <a:stretch>
            <a:fillRect/>
          </a:stretch>
        </p:blipFill>
        <p:spPr bwMode="auto">
          <a:xfrm rot="5400000">
            <a:off x="-3048000" y="3048000"/>
            <a:ext cx="6858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228600"/>
            <a:ext cx="52356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Работаем устно: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67000" y="990600"/>
            <a:ext cx="3805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логарифмов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447800"/>
            <a:ext cx="1676400" cy="974557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381000" y="2590800"/>
            <a:ext cx="2139696" cy="82296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1104" y="3444240"/>
            <a:ext cx="2139696" cy="82296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4434840"/>
            <a:ext cx="2427732" cy="822960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5181600"/>
            <a:ext cx="2057400" cy="1371600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8280" y="1828800"/>
            <a:ext cx="1828800" cy="609600"/>
          </a:xfrm>
          <a:prstGeom prst="rect">
            <a:avLst/>
          </a:prstGeom>
          <a:noFill/>
        </p:spPr>
      </p:pic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8280" y="2667000"/>
            <a:ext cx="1859280" cy="609600"/>
          </a:xfrm>
          <a:prstGeom prst="rect">
            <a:avLst/>
          </a:prstGeom>
          <a:noFill/>
        </p:spPr>
      </p:pic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8280" y="3505200"/>
            <a:ext cx="3017520" cy="609600"/>
          </a:xfrm>
          <a:prstGeom prst="rect">
            <a:avLst/>
          </a:prstGeom>
          <a:noFill/>
        </p:spPr>
      </p:pic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480" y="5562600"/>
            <a:ext cx="2103120" cy="609600"/>
          </a:xfrm>
          <a:prstGeom prst="rect">
            <a:avLst/>
          </a:prstGeom>
          <a:noFill/>
        </p:spPr>
      </p:pic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4267200"/>
            <a:ext cx="1524000" cy="1165412"/>
          </a:xfrm>
          <a:prstGeom prst="rect">
            <a:avLst/>
          </a:prstGeom>
          <a:noFill/>
        </p:spPr>
      </p:pic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86000" y="17526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=</a:t>
            </a:r>
            <a:r>
              <a:rPr lang="en-US" sz="3600" b="1" dirty="0" smtClean="0">
                <a:solidFill>
                  <a:srgbClr val="00B050"/>
                </a:solidFill>
              </a:rPr>
              <a:t> b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14600" y="25908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1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90800" y="34290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0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05800" y="34290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1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67000" y="4572000"/>
            <a:ext cx="2400300" cy="533400"/>
          </a:xfrm>
          <a:prstGeom prst="rect">
            <a:avLst/>
          </a:prstGeom>
          <a:noFill/>
        </p:spPr>
      </p:pic>
      <p:sp>
        <p:nvSpPr>
          <p:cNvPr id="1063" name="Rectangle 3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5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67000" y="5715000"/>
            <a:ext cx="2400300" cy="533400"/>
          </a:xfrm>
          <a:prstGeom prst="rect">
            <a:avLst/>
          </a:prstGeom>
          <a:noFill/>
        </p:spPr>
      </p:pic>
      <p:sp>
        <p:nvSpPr>
          <p:cNvPr id="1066" name="Rectangle 42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0" name="Picture 46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62800" y="1828800"/>
            <a:ext cx="1676399" cy="609600"/>
          </a:xfrm>
          <a:prstGeom prst="rect">
            <a:avLst/>
          </a:prstGeom>
          <a:noFill/>
        </p:spPr>
      </p:pic>
      <p:sp>
        <p:nvSpPr>
          <p:cNvPr id="1072" name="Rectangle 4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Rectangle 5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3" name="Picture 49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315200" y="2514600"/>
            <a:ext cx="1295400" cy="790414"/>
          </a:xfrm>
          <a:prstGeom prst="rect">
            <a:avLst/>
          </a:prstGeom>
          <a:noFill/>
        </p:spPr>
      </p:pic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6" name="Picture 5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493000" y="5410200"/>
            <a:ext cx="1498600" cy="838200"/>
          </a:xfrm>
          <a:prstGeom prst="rect">
            <a:avLst/>
          </a:prstGeom>
          <a:noFill/>
        </p:spPr>
      </p:pic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9" name="Picture 55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543800" y="4572000"/>
            <a:ext cx="1127760" cy="609600"/>
          </a:xfrm>
          <a:prstGeom prst="rect">
            <a:avLst/>
          </a:prstGeom>
          <a:noFill/>
        </p:spPr>
      </p:pic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82" name="Picture 58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6477000"/>
            <a:ext cx="4267200" cy="319852"/>
          </a:xfrm>
          <a:prstGeom prst="rect">
            <a:avLst/>
          </a:prstGeom>
          <a:noFill/>
        </p:spPr>
      </p:pic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C:\Users\home\Desktop\открытый урок 10 февраля\depositphotos_2731932-Seamless-mathematical-pattern.jpg"/>
          <p:cNvPicPr>
            <a:picLocks noChangeAspect="1" noChangeArrowheads="1"/>
          </p:cNvPicPr>
          <p:nvPr/>
        </p:nvPicPr>
        <p:blipFill>
          <a:blip r:embed="rId2"/>
          <a:srcRect t="73333" b="14629"/>
          <a:stretch>
            <a:fillRect/>
          </a:stretch>
        </p:blipFill>
        <p:spPr bwMode="auto">
          <a:xfrm rot="5400000">
            <a:off x="-3162300" y="3162300"/>
            <a:ext cx="6858000" cy="533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6200" y="152400"/>
            <a:ext cx="8963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меТоды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решения логарифмических уравнений: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88804" y="762000"/>
            <a:ext cx="2740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«по определению»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12604" y="3352800"/>
            <a:ext cx="275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«потенцирование»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89004" y="2819400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«замена переменной»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541404" y="3962400"/>
            <a:ext cx="2221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«графический»</a:t>
            </a:r>
          </a:p>
        </p:txBody>
      </p:sp>
      <p:pic>
        <p:nvPicPr>
          <p:cNvPr id="20497" name="Picture 1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419600"/>
            <a:ext cx="1680210" cy="533400"/>
          </a:xfrm>
          <a:prstGeom prst="rect">
            <a:avLst/>
          </a:prstGeom>
          <a:noFill/>
        </p:spPr>
      </p:pic>
      <p:pic>
        <p:nvPicPr>
          <p:cNvPr id="20496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295400"/>
            <a:ext cx="3307080" cy="773430"/>
          </a:xfrm>
          <a:prstGeom prst="rect">
            <a:avLst/>
          </a:prstGeom>
          <a:noFill/>
        </p:spPr>
      </p:pic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762000"/>
            <a:ext cx="1920240" cy="533400"/>
          </a:xfrm>
          <a:prstGeom prst="rect">
            <a:avLst/>
          </a:prstGeom>
          <a:noFill/>
        </p:spPr>
      </p:pic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25880" y="2819400"/>
            <a:ext cx="3627120" cy="533400"/>
          </a:xfrm>
          <a:prstGeom prst="rect">
            <a:avLst/>
          </a:prstGeom>
          <a:noFill/>
        </p:spPr>
      </p:pic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286000"/>
            <a:ext cx="4987290" cy="533400"/>
          </a:xfrm>
          <a:prstGeom prst="rect">
            <a:avLst/>
          </a:prstGeom>
          <a:noFill/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3276600"/>
            <a:ext cx="2453640" cy="773430"/>
          </a:xfrm>
          <a:prstGeom prst="rect">
            <a:avLst/>
          </a:prstGeom>
          <a:noFill/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03020" y="3886200"/>
            <a:ext cx="3573780" cy="533400"/>
          </a:xfrm>
          <a:prstGeom prst="rect">
            <a:avLst/>
          </a:prstGeom>
          <a:noFill/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1828800"/>
            <a:ext cx="1680210" cy="533400"/>
          </a:xfrm>
          <a:prstGeom prst="rect">
            <a:avLst/>
          </a:prstGeom>
          <a:noFill/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5390" y="4953000"/>
            <a:ext cx="4880610" cy="533400"/>
          </a:xfrm>
          <a:prstGeom prst="rect">
            <a:avLst/>
          </a:prstGeom>
          <a:noFill/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5410200"/>
            <a:ext cx="3120390" cy="960120"/>
          </a:xfrm>
          <a:prstGeom prst="rect">
            <a:avLst/>
          </a:prstGeom>
          <a:noFill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0670" y="6324600"/>
            <a:ext cx="3173730" cy="533400"/>
          </a:xfrm>
          <a:prstGeom prst="rect">
            <a:avLst/>
          </a:prstGeom>
          <a:noFill/>
        </p:spPr>
      </p:pic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9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0" y="111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2" name="Rectangle 22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0" y="1495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0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0" y="1962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169804" y="1295400"/>
            <a:ext cx="2740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«по определению»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874404" y="4419600"/>
            <a:ext cx="2740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«по определению»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017404" y="1828800"/>
            <a:ext cx="2740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«по определению»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248400" y="4953000"/>
            <a:ext cx="275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«потенцирование»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246004" y="5715000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«замена переменной»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5160404" y="6324600"/>
            <a:ext cx="275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«потенцирование»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5257800" y="2362200"/>
            <a:ext cx="37370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6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«свойства, потенцирование»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home\Desktop\открытый урок 10 февраля\depositphotos_2731932-Seamless-mathematical-pattern.jpg"/>
          <p:cNvPicPr>
            <a:picLocks noChangeAspect="1" noChangeArrowheads="1"/>
          </p:cNvPicPr>
          <p:nvPr/>
        </p:nvPicPr>
        <p:blipFill>
          <a:blip r:embed="rId2"/>
          <a:srcRect t="73333" b="14629"/>
          <a:stretch>
            <a:fillRect/>
          </a:stretch>
        </p:blipFill>
        <p:spPr bwMode="auto">
          <a:xfrm rot="5400000">
            <a:off x="-3048000" y="3048000"/>
            <a:ext cx="6858000" cy="76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7400" y="228600"/>
            <a:ext cx="55354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Работа в группах:</a:t>
            </a:r>
          </a:p>
        </p:txBody>
      </p:sp>
      <p:pic>
        <p:nvPicPr>
          <p:cNvPr id="21506" name="Picture 2" descr="C:\Users\home\Desktop\открытый урок 10 февраля\imagen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219200"/>
            <a:ext cx="1422400" cy="1066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38400" y="1066800"/>
            <a:ext cx="483279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Распределить задания.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Определить метод решения.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Решить уравнение.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Подвести итог.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43000" y="2971800"/>
          <a:ext cx="7086600" cy="3108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17320"/>
                <a:gridCol w="1417320"/>
                <a:gridCol w="1417320"/>
                <a:gridCol w="1417320"/>
                <a:gridCol w="1417320"/>
              </a:tblGrid>
              <a:tr h="492760">
                <a:tc row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Группа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Ответы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92760">
                <a:tc vMerge="1"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1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2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3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4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9276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и -1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и 0,2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и 1/3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- 7 и 0,5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- 4 и 2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и 3,5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- 5 и 2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home\Desktop\открытый урок 10 февраля\depositphotos_2731932-Seamless-mathematical-pattern.jpg"/>
          <p:cNvPicPr>
            <a:picLocks noChangeAspect="1" noChangeArrowheads="1"/>
          </p:cNvPicPr>
          <p:nvPr/>
        </p:nvPicPr>
        <p:blipFill>
          <a:blip r:embed="rId2"/>
          <a:srcRect t="73333" b="14629"/>
          <a:stretch>
            <a:fillRect/>
          </a:stretch>
        </p:blipFill>
        <p:spPr bwMode="auto">
          <a:xfrm rot="5400000">
            <a:off x="-3048000" y="3048000"/>
            <a:ext cx="6858000" cy="76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7400" y="228600"/>
            <a:ext cx="59972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Решить уравнение: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1600200"/>
            <a:ext cx="4481386" cy="988541"/>
          </a:xfrm>
          <a:prstGeom prst="rect">
            <a:avLst/>
          </a:prstGeom>
          <a:noFill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2971800"/>
            <a:ext cx="7414053" cy="856735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1343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home\Desktop\открытый урок 10 февраля\depositphotos_2731932-Seamless-mathematical-pattern.jpg"/>
          <p:cNvPicPr>
            <a:picLocks noChangeAspect="1" noChangeArrowheads="1"/>
          </p:cNvPicPr>
          <p:nvPr/>
        </p:nvPicPr>
        <p:blipFill>
          <a:blip r:embed="rId2"/>
          <a:srcRect t="73333" b="14629"/>
          <a:stretch>
            <a:fillRect/>
          </a:stretch>
        </p:blipFill>
        <p:spPr bwMode="auto">
          <a:xfrm rot="5400000">
            <a:off x="-3048000" y="3048000"/>
            <a:ext cx="6858000" cy="76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7400" y="228600"/>
            <a:ext cx="55354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Работа в группах:</a:t>
            </a:r>
          </a:p>
        </p:txBody>
      </p:sp>
      <p:pic>
        <p:nvPicPr>
          <p:cNvPr id="3076" name="Picture 4" descr="http://ageheureux.a.g.pic.centerblog.net/D-gif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514600"/>
            <a:ext cx="5198378" cy="321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открытый урок 10 февраля\ad_25897_image.jpg"/>
          <p:cNvPicPr>
            <a:picLocks noChangeAspect="1" noChangeArrowheads="1"/>
          </p:cNvPicPr>
          <p:nvPr/>
        </p:nvPicPr>
        <p:blipFill>
          <a:blip r:embed="rId2"/>
          <a:srcRect l="15000" t="28947" b="5981"/>
          <a:stretch>
            <a:fillRect/>
          </a:stretch>
        </p:blipFill>
        <p:spPr bwMode="auto">
          <a:xfrm>
            <a:off x="3886200" y="914400"/>
            <a:ext cx="5181600" cy="2590800"/>
          </a:xfrm>
          <a:prstGeom prst="rect">
            <a:avLst/>
          </a:prstGeom>
          <a:noFill/>
        </p:spPr>
      </p:pic>
      <p:pic>
        <p:nvPicPr>
          <p:cNvPr id="2" name="Picture 6" descr="C:\Users\home\Desktop\открытый урок 10 февраля\depositphotos_2731932-Seamless-mathematical-pattern.jpg"/>
          <p:cNvPicPr>
            <a:picLocks noChangeAspect="1" noChangeArrowheads="1"/>
          </p:cNvPicPr>
          <p:nvPr/>
        </p:nvPicPr>
        <p:blipFill>
          <a:blip r:embed="rId3"/>
          <a:srcRect t="73333" b="14629"/>
          <a:stretch>
            <a:fillRect/>
          </a:stretch>
        </p:blipFill>
        <p:spPr bwMode="auto">
          <a:xfrm rot="5400000">
            <a:off x="-3048000" y="3048000"/>
            <a:ext cx="6858000" cy="762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52600" y="152400"/>
            <a:ext cx="62392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Домашнее задание: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1" y="2209800"/>
            <a:ext cx="2895600" cy="837010"/>
          </a:xfrm>
          <a:prstGeom prst="rect">
            <a:avLst/>
          </a:prstGeom>
          <a:noFill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276600"/>
            <a:ext cx="2895600" cy="80809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14400" y="1676400"/>
            <a:ext cx="281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Решить уравнения: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990600"/>
            <a:ext cx="3657600" cy="529442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257800" y="5943600"/>
            <a:ext cx="3319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Готовимся к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егэ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287</Words>
  <PresentationFormat>Экран (4:3)</PresentationFormat>
  <Paragraphs>86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методы решения логарифмических уравнений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45</cp:revision>
  <dcterms:created xsi:type="dcterms:W3CDTF">2014-02-05T17:41:00Z</dcterms:created>
  <dcterms:modified xsi:type="dcterms:W3CDTF">2014-02-09T13:42:19Z</dcterms:modified>
</cp:coreProperties>
</file>