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71" y="692696"/>
            <a:ext cx="9139365" cy="5331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0"/>
            <a:ext cx="4104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Century" pitchFamily="18" charset="0"/>
              </a:rPr>
              <a:t>Slide1</a:t>
            </a:r>
            <a:endParaRPr lang="ru-RU" sz="4000" b="1" dirty="0">
              <a:solidFill>
                <a:srgbClr val="FF0000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86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02" y="548680"/>
            <a:ext cx="9011027" cy="583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39752" y="0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Century" pitchFamily="18" charset="0"/>
              </a:rPr>
              <a:t>Slide1</a:t>
            </a:r>
            <a:endParaRPr lang="ru-RU" sz="4000" b="1" dirty="0">
              <a:solidFill>
                <a:srgbClr val="FF0000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51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560" y="0"/>
            <a:ext cx="68188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0"/>
            <a:ext cx="4104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Century" pitchFamily="18" charset="0"/>
              </a:rPr>
              <a:t>Slide1</a:t>
            </a:r>
            <a:endParaRPr lang="ru-RU" sz="4000" b="1" dirty="0">
              <a:solidFill>
                <a:schemeClr val="bg1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02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31520"/>
            <a:ext cx="9144000" cy="3474720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endParaRPr lang="en-US" sz="4000" b="1" dirty="0" smtClean="0">
              <a:solidFill>
                <a:srgbClr val="FF0000"/>
              </a:solidFill>
              <a:latin typeface="Century" pitchFamily="18" charset="0"/>
            </a:endParaRPr>
          </a:p>
          <a:p>
            <a:pPr marL="45720" indent="0" algn="ctr">
              <a:buNone/>
            </a:pPr>
            <a:endParaRPr lang="en-US" sz="4000" b="1" dirty="0">
              <a:solidFill>
                <a:srgbClr val="FF0000"/>
              </a:solidFill>
              <a:latin typeface="Century" pitchFamily="18" charset="0"/>
            </a:endParaRPr>
          </a:p>
          <a:p>
            <a:pPr marL="45720" indent="0" algn="ctr">
              <a:buNone/>
            </a:pPr>
            <a:r>
              <a:rPr lang="en-US" sz="6000" b="1" dirty="0" smtClean="0">
                <a:solidFill>
                  <a:srgbClr val="FF0000"/>
                </a:solidFill>
                <a:latin typeface="Century" pitchFamily="18" charset="0"/>
              </a:rPr>
              <a:t>The </a:t>
            </a:r>
            <a:r>
              <a:rPr lang="en-US" sz="6000" b="1" dirty="0">
                <a:solidFill>
                  <a:srgbClr val="FF0000"/>
                </a:solidFill>
                <a:latin typeface="Century" pitchFamily="18" charset="0"/>
              </a:rPr>
              <a:t>sun and </a:t>
            </a:r>
            <a:r>
              <a:rPr lang="en-US" sz="6000" b="1" dirty="0" err="1">
                <a:solidFill>
                  <a:srgbClr val="FF0000"/>
                </a:solidFill>
                <a:latin typeface="Century" pitchFamily="18" charset="0"/>
              </a:rPr>
              <a:t>ohuokhai</a:t>
            </a:r>
            <a:r>
              <a:rPr lang="en-US" sz="6000" b="1" dirty="0">
                <a:solidFill>
                  <a:srgbClr val="FF0000"/>
                </a:solidFill>
                <a:latin typeface="Century" pitchFamily="18" charset="0"/>
              </a:rPr>
              <a:t> are a symbol of unity and integration.</a:t>
            </a:r>
            <a:endParaRPr lang="ru-RU" sz="6000" b="1" dirty="0">
              <a:solidFill>
                <a:srgbClr val="FF0000"/>
              </a:solidFill>
              <a:latin typeface="Century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99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</TotalTime>
  <Words>15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</dc:creator>
  <cp:lastModifiedBy>User2</cp:lastModifiedBy>
  <cp:revision>5</cp:revision>
  <dcterms:created xsi:type="dcterms:W3CDTF">2024-01-25T11:08:28Z</dcterms:created>
  <dcterms:modified xsi:type="dcterms:W3CDTF">2024-02-05T15:43:32Z</dcterms:modified>
</cp:coreProperties>
</file>