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1" r:id="rId5"/>
    <p:sldId id="272" r:id="rId6"/>
    <p:sldId id="269" r:id="rId7"/>
    <p:sldId id="273" r:id="rId8"/>
    <p:sldId id="27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570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9631EE-33F4-4849-93C0-3E8306F2ED82}" type="doc">
      <dgm:prSet loTypeId="urn:microsoft.com/office/officeart/2005/8/layout/gear1" loCatId="relationship" qsTypeId="urn:microsoft.com/office/officeart/2005/8/quickstyle/simple1" qsCatId="simple" csTypeId="urn:microsoft.com/office/officeart/2005/8/colors/colorful1#1" csCatId="colorful" phldr="1"/>
      <dgm:spPr/>
    </dgm:pt>
    <dgm:pt modelId="{E12E40EF-7A3F-4B62-A50E-C437BFBCE69C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</a:rPr>
            <a:t>Информатика</a:t>
          </a:r>
        </a:p>
      </dgm:t>
    </dgm:pt>
    <dgm:pt modelId="{DEF6A141-E0A7-41EE-AB25-43BCE0F069EB}" type="parTrans" cxnId="{23965191-9BD4-467E-BDCD-CFACE31A5F91}">
      <dgm:prSet/>
      <dgm:spPr/>
      <dgm:t>
        <a:bodyPr/>
        <a:lstStyle/>
        <a:p>
          <a:endParaRPr lang="ru-RU"/>
        </a:p>
      </dgm:t>
    </dgm:pt>
    <dgm:pt modelId="{000BF216-A6EC-44C8-B2DE-8929ACC9358F}" type="sibTrans" cxnId="{23965191-9BD4-467E-BDCD-CFACE31A5F91}">
      <dgm:prSet/>
      <dgm:spPr/>
      <dgm:t>
        <a:bodyPr/>
        <a:lstStyle/>
        <a:p>
          <a:endParaRPr lang="ru-RU"/>
        </a:p>
      </dgm:t>
    </dgm:pt>
    <dgm:pt modelId="{BB372ADD-D458-47CE-8CEF-0B10A27024A4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</a:rPr>
            <a:t>Технология</a:t>
          </a:r>
        </a:p>
      </dgm:t>
    </dgm:pt>
    <dgm:pt modelId="{A0D94A06-78D3-4BED-A82A-43CC4E496705}" type="parTrans" cxnId="{6AC6BDB8-D315-4D63-B9C3-08BDF74D98FC}">
      <dgm:prSet/>
      <dgm:spPr/>
      <dgm:t>
        <a:bodyPr/>
        <a:lstStyle/>
        <a:p>
          <a:endParaRPr lang="ru-RU"/>
        </a:p>
      </dgm:t>
    </dgm:pt>
    <dgm:pt modelId="{7C066C70-6753-499D-99B9-932240D8DCC9}" type="sibTrans" cxnId="{6AC6BDB8-D315-4D63-B9C3-08BDF74D98FC}">
      <dgm:prSet/>
      <dgm:spPr/>
      <dgm:t>
        <a:bodyPr/>
        <a:lstStyle/>
        <a:p>
          <a:endParaRPr lang="ru-RU"/>
        </a:p>
      </dgm:t>
    </dgm:pt>
    <dgm:pt modelId="{5E2E4C6A-7DF8-4CCA-BE53-3C4C8F336FE3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</a:rPr>
            <a:t>ОБЖ</a:t>
          </a:r>
        </a:p>
      </dgm:t>
    </dgm:pt>
    <dgm:pt modelId="{9AFD80A5-7371-41A9-AB7B-9AE87AFEB87B}" type="parTrans" cxnId="{F3501F38-F492-4E94-B2DD-AB4ACDF70840}">
      <dgm:prSet/>
      <dgm:spPr/>
      <dgm:t>
        <a:bodyPr/>
        <a:lstStyle/>
        <a:p>
          <a:endParaRPr lang="ru-RU"/>
        </a:p>
      </dgm:t>
    </dgm:pt>
    <dgm:pt modelId="{47E65D24-47FF-4F8D-A64B-4DDC52F777E0}" type="sibTrans" cxnId="{F3501F38-F492-4E94-B2DD-AB4ACDF70840}">
      <dgm:prSet/>
      <dgm:spPr/>
      <dgm:t>
        <a:bodyPr/>
        <a:lstStyle/>
        <a:p>
          <a:endParaRPr lang="ru-RU"/>
        </a:p>
      </dgm:t>
    </dgm:pt>
    <dgm:pt modelId="{5CFF555A-DAC3-4BC8-A322-8D9A3FF7D267}" type="pres">
      <dgm:prSet presAssocID="{C09631EE-33F4-4849-93C0-3E8306F2ED8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EF73077-5F12-4593-A30D-6695AB7E7A0D}" type="pres">
      <dgm:prSet presAssocID="{E12E40EF-7A3F-4B62-A50E-C437BFBCE69C}" presName="gear1" presStyleLbl="node1" presStyleIdx="0" presStyleCnt="3" custLinFactNeighborX="17354" custLinFactNeighborY="-23964">
        <dgm:presLayoutVars>
          <dgm:chMax val="1"/>
          <dgm:bulletEnabled val="1"/>
        </dgm:presLayoutVars>
      </dgm:prSet>
      <dgm:spPr/>
    </dgm:pt>
    <dgm:pt modelId="{F23940F6-B18C-4091-9010-B3A1B0B34812}" type="pres">
      <dgm:prSet presAssocID="{E12E40EF-7A3F-4B62-A50E-C437BFBCE69C}" presName="gear1srcNode" presStyleLbl="node1" presStyleIdx="0" presStyleCnt="3"/>
      <dgm:spPr/>
    </dgm:pt>
    <dgm:pt modelId="{E026F0D9-66D4-42E8-9481-DFFAD5772B13}" type="pres">
      <dgm:prSet presAssocID="{E12E40EF-7A3F-4B62-A50E-C437BFBCE69C}" presName="gear1dstNode" presStyleLbl="node1" presStyleIdx="0" presStyleCnt="3"/>
      <dgm:spPr/>
    </dgm:pt>
    <dgm:pt modelId="{230DB641-8C2D-44AF-B713-4B495C484D39}" type="pres">
      <dgm:prSet presAssocID="{BB372ADD-D458-47CE-8CEF-0B10A27024A4}" presName="gear2" presStyleLbl="node1" presStyleIdx="1" presStyleCnt="3" custScaleX="131820" custScaleY="127536" custLinFactNeighborX="-23419" custLinFactNeighborY="13318">
        <dgm:presLayoutVars>
          <dgm:chMax val="1"/>
          <dgm:bulletEnabled val="1"/>
        </dgm:presLayoutVars>
      </dgm:prSet>
      <dgm:spPr/>
    </dgm:pt>
    <dgm:pt modelId="{D0CF5A52-1976-4803-B9EE-8AC2842ABEF7}" type="pres">
      <dgm:prSet presAssocID="{BB372ADD-D458-47CE-8CEF-0B10A27024A4}" presName="gear2srcNode" presStyleLbl="node1" presStyleIdx="1" presStyleCnt="3"/>
      <dgm:spPr/>
    </dgm:pt>
    <dgm:pt modelId="{1036D98A-0C8C-4379-8189-BB4ED307C5E5}" type="pres">
      <dgm:prSet presAssocID="{BB372ADD-D458-47CE-8CEF-0B10A27024A4}" presName="gear2dstNode" presStyleLbl="node1" presStyleIdx="1" presStyleCnt="3"/>
      <dgm:spPr/>
    </dgm:pt>
    <dgm:pt modelId="{7BB274ED-1F3C-4F1F-8278-91CC3ABCF724}" type="pres">
      <dgm:prSet presAssocID="{5E2E4C6A-7DF8-4CCA-BE53-3C4C8F336FE3}" presName="gear3" presStyleLbl="node1" presStyleIdx="2" presStyleCnt="3"/>
      <dgm:spPr/>
    </dgm:pt>
    <dgm:pt modelId="{90C84848-F56D-4392-AD6A-D9FB093E2B4D}" type="pres">
      <dgm:prSet presAssocID="{5E2E4C6A-7DF8-4CCA-BE53-3C4C8F336FE3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4F98ED76-F7B3-4FE0-8B69-3C3EC8540387}" type="pres">
      <dgm:prSet presAssocID="{5E2E4C6A-7DF8-4CCA-BE53-3C4C8F336FE3}" presName="gear3srcNode" presStyleLbl="node1" presStyleIdx="2" presStyleCnt="3"/>
      <dgm:spPr/>
    </dgm:pt>
    <dgm:pt modelId="{5363ED85-986C-4847-9A1F-A84662F18B16}" type="pres">
      <dgm:prSet presAssocID="{5E2E4C6A-7DF8-4CCA-BE53-3C4C8F336FE3}" presName="gear3dstNode" presStyleLbl="node1" presStyleIdx="2" presStyleCnt="3"/>
      <dgm:spPr/>
    </dgm:pt>
    <dgm:pt modelId="{1891A6B8-D6C4-41D3-83FB-6C8DD2C73C1F}" type="pres">
      <dgm:prSet presAssocID="{000BF216-A6EC-44C8-B2DE-8929ACC9358F}" presName="connector1" presStyleLbl="sibTrans2D1" presStyleIdx="0" presStyleCnt="3" custLinFactNeighborX="17190" custLinFactNeighborY="-24947"/>
      <dgm:spPr/>
    </dgm:pt>
    <dgm:pt modelId="{FC74342A-2925-4973-AE72-7E4A5025A5D3}" type="pres">
      <dgm:prSet presAssocID="{7C066C70-6753-499D-99B9-932240D8DCC9}" presName="connector2" presStyleLbl="sibTrans2D1" presStyleIdx="1" presStyleCnt="3" custLinFactNeighborX="-32459" custLinFactNeighborY="4571"/>
      <dgm:spPr/>
    </dgm:pt>
    <dgm:pt modelId="{DE42459B-40A5-44C0-9E6A-047D47B259F8}" type="pres">
      <dgm:prSet presAssocID="{47E65D24-47FF-4F8D-A64B-4DDC52F777E0}" presName="connector3" presStyleLbl="sibTrans2D1" presStyleIdx="2" presStyleCnt="3" custLinFactNeighborX="-2656" custLinFactNeighborY="4752"/>
      <dgm:spPr/>
    </dgm:pt>
  </dgm:ptLst>
  <dgm:cxnLst>
    <dgm:cxn modelId="{7D5F9A02-085C-4381-A3A4-B0C7D51E6FAD}" type="presOf" srcId="{7C066C70-6753-499D-99B9-932240D8DCC9}" destId="{FC74342A-2925-4973-AE72-7E4A5025A5D3}" srcOrd="0" destOrd="0" presId="urn:microsoft.com/office/officeart/2005/8/layout/gear1"/>
    <dgm:cxn modelId="{84530C07-0857-4B0D-8058-330823B950E7}" type="presOf" srcId="{BB372ADD-D458-47CE-8CEF-0B10A27024A4}" destId="{230DB641-8C2D-44AF-B713-4B495C484D39}" srcOrd="0" destOrd="0" presId="urn:microsoft.com/office/officeart/2005/8/layout/gear1"/>
    <dgm:cxn modelId="{6906A70C-73F2-4E50-B86E-0CF348EC2012}" type="presOf" srcId="{000BF216-A6EC-44C8-B2DE-8929ACC9358F}" destId="{1891A6B8-D6C4-41D3-83FB-6C8DD2C73C1F}" srcOrd="0" destOrd="0" presId="urn:microsoft.com/office/officeart/2005/8/layout/gear1"/>
    <dgm:cxn modelId="{8EA70429-CEC3-4D24-B099-11DF3C57C764}" type="presOf" srcId="{E12E40EF-7A3F-4B62-A50E-C437BFBCE69C}" destId="{E026F0D9-66D4-42E8-9481-DFFAD5772B13}" srcOrd="2" destOrd="0" presId="urn:microsoft.com/office/officeart/2005/8/layout/gear1"/>
    <dgm:cxn modelId="{F3501F38-F492-4E94-B2DD-AB4ACDF70840}" srcId="{C09631EE-33F4-4849-93C0-3E8306F2ED82}" destId="{5E2E4C6A-7DF8-4CCA-BE53-3C4C8F336FE3}" srcOrd="2" destOrd="0" parTransId="{9AFD80A5-7371-41A9-AB7B-9AE87AFEB87B}" sibTransId="{47E65D24-47FF-4F8D-A64B-4DDC52F777E0}"/>
    <dgm:cxn modelId="{6F81FD8B-86D7-45C8-91A1-11AC01D598F0}" type="presOf" srcId="{C09631EE-33F4-4849-93C0-3E8306F2ED82}" destId="{5CFF555A-DAC3-4BC8-A322-8D9A3FF7D267}" srcOrd="0" destOrd="0" presId="urn:microsoft.com/office/officeart/2005/8/layout/gear1"/>
    <dgm:cxn modelId="{23965191-9BD4-467E-BDCD-CFACE31A5F91}" srcId="{C09631EE-33F4-4849-93C0-3E8306F2ED82}" destId="{E12E40EF-7A3F-4B62-A50E-C437BFBCE69C}" srcOrd="0" destOrd="0" parTransId="{DEF6A141-E0A7-41EE-AB25-43BCE0F069EB}" sibTransId="{000BF216-A6EC-44C8-B2DE-8929ACC9358F}"/>
    <dgm:cxn modelId="{35735F93-4095-4017-8130-31624AE95EBE}" type="presOf" srcId="{5E2E4C6A-7DF8-4CCA-BE53-3C4C8F336FE3}" destId="{4F98ED76-F7B3-4FE0-8B69-3C3EC8540387}" srcOrd="2" destOrd="0" presId="urn:microsoft.com/office/officeart/2005/8/layout/gear1"/>
    <dgm:cxn modelId="{AC06FD96-842B-4C8C-9CE9-BAC022F37A74}" type="presOf" srcId="{E12E40EF-7A3F-4B62-A50E-C437BFBCE69C}" destId="{3EF73077-5F12-4593-A30D-6695AB7E7A0D}" srcOrd="0" destOrd="0" presId="urn:microsoft.com/office/officeart/2005/8/layout/gear1"/>
    <dgm:cxn modelId="{8421239C-6EF1-49F8-8E25-A552A4A21961}" type="presOf" srcId="{5E2E4C6A-7DF8-4CCA-BE53-3C4C8F336FE3}" destId="{7BB274ED-1F3C-4F1F-8278-91CC3ABCF724}" srcOrd="0" destOrd="0" presId="urn:microsoft.com/office/officeart/2005/8/layout/gear1"/>
    <dgm:cxn modelId="{3DD4B7A0-8D8C-4663-80E1-A8C41A0D419F}" type="presOf" srcId="{5E2E4C6A-7DF8-4CCA-BE53-3C4C8F336FE3}" destId="{5363ED85-986C-4847-9A1F-A84662F18B16}" srcOrd="3" destOrd="0" presId="urn:microsoft.com/office/officeart/2005/8/layout/gear1"/>
    <dgm:cxn modelId="{6AC6BDB8-D315-4D63-B9C3-08BDF74D98FC}" srcId="{C09631EE-33F4-4849-93C0-3E8306F2ED82}" destId="{BB372ADD-D458-47CE-8CEF-0B10A27024A4}" srcOrd="1" destOrd="0" parTransId="{A0D94A06-78D3-4BED-A82A-43CC4E496705}" sibTransId="{7C066C70-6753-499D-99B9-932240D8DCC9}"/>
    <dgm:cxn modelId="{FFE2CCC2-4460-4FD9-8727-CABD59B2C1F2}" type="presOf" srcId="{BB372ADD-D458-47CE-8CEF-0B10A27024A4}" destId="{D0CF5A52-1976-4803-B9EE-8AC2842ABEF7}" srcOrd="1" destOrd="0" presId="urn:microsoft.com/office/officeart/2005/8/layout/gear1"/>
    <dgm:cxn modelId="{7F2F6ECC-53F3-41A4-A58B-04509B4F7052}" type="presOf" srcId="{47E65D24-47FF-4F8D-A64B-4DDC52F777E0}" destId="{DE42459B-40A5-44C0-9E6A-047D47B259F8}" srcOrd="0" destOrd="0" presId="urn:microsoft.com/office/officeart/2005/8/layout/gear1"/>
    <dgm:cxn modelId="{D409BDED-96BA-4C08-ACD9-54C5FD537F3C}" type="presOf" srcId="{E12E40EF-7A3F-4B62-A50E-C437BFBCE69C}" destId="{F23940F6-B18C-4091-9010-B3A1B0B34812}" srcOrd="1" destOrd="0" presId="urn:microsoft.com/office/officeart/2005/8/layout/gear1"/>
    <dgm:cxn modelId="{B9703DEF-980F-42E2-BD13-6AE1D92B7845}" type="presOf" srcId="{BB372ADD-D458-47CE-8CEF-0B10A27024A4}" destId="{1036D98A-0C8C-4379-8189-BB4ED307C5E5}" srcOrd="2" destOrd="0" presId="urn:microsoft.com/office/officeart/2005/8/layout/gear1"/>
    <dgm:cxn modelId="{C602A9FD-B525-4212-808E-F6E9B1342CA3}" type="presOf" srcId="{5E2E4C6A-7DF8-4CCA-BE53-3C4C8F336FE3}" destId="{90C84848-F56D-4392-AD6A-D9FB093E2B4D}" srcOrd="1" destOrd="0" presId="urn:microsoft.com/office/officeart/2005/8/layout/gear1"/>
    <dgm:cxn modelId="{B0499AB7-A82B-4343-A9A7-49A1401BA1B4}" type="presParOf" srcId="{5CFF555A-DAC3-4BC8-A322-8D9A3FF7D267}" destId="{3EF73077-5F12-4593-A30D-6695AB7E7A0D}" srcOrd="0" destOrd="0" presId="urn:microsoft.com/office/officeart/2005/8/layout/gear1"/>
    <dgm:cxn modelId="{20197B4B-6E33-4120-8D62-45225CF6CA6C}" type="presParOf" srcId="{5CFF555A-DAC3-4BC8-A322-8D9A3FF7D267}" destId="{F23940F6-B18C-4091-9010-B3A1B0B34812}" srcOrd="1" destOrd="0" presId="urn:microsoft.com/office/officeart/2005/8/layout/gear1"/>
    <dgm:cxn modelId="{D903CA8F-5218-42D8-A1DE-5741799F1E1D}" type="presParOf" srcId="{5CFF555A-DAC3-4BC8-A322-8D9A3FF7D267}" destId="{E026F0D9-66D4-42E8-9481-DFFAD5772B13}" srcOrd="2" destOrd="0" presId="urn:microsoft.com/office/officeart/2005/8/layout/gear1"/>
    <dgm:cxn modelId="{F25B8958-69CA-427C-ADF3-84E1A943428C}" type="presParOf" srcId="{5CFF555A-DAC3-4BC8-A322-8D9A3FF7D267}" destId="{230DB641-8C2D-44AF-B713-4B495C484D39}" srcOrd="3" destOrd="0" presId="urn:microsoft.com/office/officeart/2005/8/layout/gear1"/>
    <dgm:cxn modelId="{29271972-34EE-4970-8296-9F56DB780E69}" type="presParOf" srcId="{5CFF555A-DAC3-4BC8-A322-8D9A3FF7D267}" destId="{D0CF5A52-1976-4803-B9EE-8AC2842ABEF7}" srcOrd="4" destOrd="0" presId="urn:microsoft.com/office/officeart/2005/8/layout/gear1"/>
    <dgm:cxn modelId="{B673A90B-9085-4D0C-BC77-DC652134ABE5}" type="presParOf" srcId="{5CFF555A-DAC3-4BC8-A322-8D9A3FF7D267}" destId="{1036D98A-0C8C-4379-8189-BB4ED307C5E5}" srcOrd="5" destOrd="0" presId="urn:microsoft.com/office/officeart/2005/8/layout/gear1"/>
    <dgm:cxn modelId="{472CD5DF-29D8-4561-9663-E2F1260445A9}" type="presParOf" srcId="{5CFF555A-DAC3-4BC8-A322-8D9A3FF7D267}" destId="{7BB274ED-1F3C-4F1F-8278-91CC3ABCF724}" srcOrd="6" destOrd="0" presId="urn:microsoft.com/office/officeart/2005/8/layout/gear1"/>
    <dgm:cxn modelId="{6EAB2949-6E55-44B4-80DC-B2F58EC64DE0}" type="presParOf" srcId="{5CFF555A-DAC3-4BC8-A322-8D9A3FF7D267}" destId="{90C84848-F56D-4392-AD6A-D9FB093E2B4D}" srcOrd="7" destOrd="0" presId="urn:microsoft.com/office/officeart/2005/8/layout/gear1"/>
    <dgm:cxn modelId="{DC22056D-6E0A-4F50-A25D-68A0EE0A1539}" type="presParOf" srcId="{5CFF555A-DAC3-4BC8-A322-8D9A3FF7D267}" destId="{4F98ED76-F7B3-4FE0-8B69-3C3EC8540387}" srcOrd="8" destOrd="0" presId="urn:microsoft.com/office/officeart/2005/8/layout/gear1"/>
    <dgm:cxn modelId="{65C299D3-4AC0-4C9C-9460-5DE83CF16536}" type="presParOf" srcId="{5CFF555A-DAC3-4BC8-A322-8D9A3FF7D267}" destId="{5363ED85-986C-4847-9A1F-A84662F18B16}" srcOrd="9" destOrd="0" presId="urn:microsoft.com/office/officeart/2005/8/layout/gear1"/>
    <dgm:cxn modelId="{6E94CC2B-49CC-446A-ACB6-C02CF5F8B21D}" type="presParOf" srcId="{5CFF555A-DAC3-4BC8-A322-8D9A3FF7D267}" destId="{1891A6B8-D6C4-41D3-83FB-6C8DD2C73C1F}" srcOrd="10" destOrd="0" presId="urn:microsoft.com/office/officeart/2005/8/layout/gear1"/>
    <dgm:cxn modelId="{FAF73C96-3F8C-490E-A1F1-6ED75C3D095E}" type="presParOf" srcId="{5CFF555A-DAC3-4BC8-A322-8D9A3FF7D267}" destId="{FC74342A-2925-4973-AE72-7E4A5025A5D3}" srcOrd="11" destOrd="0" presId="urn:microsoft.com/office/officeart/2005/8/layout/gear1"/>
    <dgm:cxn modelId="{AD6FA3C9-02C4-48C7-9DD0-7B44107FFCA7}" type="presParOf" srcId="{5CFF555A-DAC3-4BC8-A322-8D9A3FF7D267}" destId="{DE42459B-40A5-44C0-9E6A-047D47B259F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F73077-5F12-4593-A30D-6695AB7E7A0D}">
      <dsp:nvSpPr>
        <dsp:cNvPr id="0" name=""/>
        <dsp:cNvSpPr/>
      </dsp:nvSpPr>
      <dsp:spPr>
        <a:xfrm>
          <a:off x="4320491" y="1440152"/>
          <a:ext cx="2489279" cy="2489279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1"/>
              </a:solidFill>
            </a:rPr>
            <a:t>Информатика</a:t>
          </a:r>
        </a:p>
      </dsp:txBody>
      <dsp:txXfrm>
        <a:off x="4820947" y="2023254"/>
        <a:ext cx="1488367" cy="1279541"/>
      </dsp:txXfrm>
    </dsp:sp>
    <dsp:sp modelId="{230DB641-8C2D-44AF-B713-4B495C484D39}">
      <dsp:nvSpPr>
        <dsp:cNvPr id="0" name=""/>
        <dsp:cNvSpPr/>
      </dsp:nvSpPr>
      <dsp:spPr>
        <a:xfrm>
          <a:off x="1728187" y="1440161"/>
          <a:ext cx="2386449" cy="2308892"/>
        </a:xfrm>
        <a:prstGeom prst="gear6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1"/>
              </a:solidFill>
            </a:rPr>
            <a:t>Технология</a:t>
          </a:r>
        </a:p>
      </dsp:txBody>
      <dsp:txXfrm>
        <a:off x="2320731" y="2024945"/>
        <a:ext cx="1201361" cy="1139324"/>
      </dsp:txXfrm>
    </dsp:sp>
    <dsp:sp modelId="{7BB274ED-1F3C-4F1F-8278-91CC3ABCF724}">
      <dsp:nvSpPr>
        <dsp:cNvPr id="0" name=""/>
        <dsp:cNvSpPr/>
      </dsp:nvSpPr>
      <dsp:spPr>
        <a:xfrm rot="20700000">
          <a:off x="3454194" y="199327"/>
          <a:ext cx="1773807" cy="1773807"/>
        </a:xfrm>
        <a:prstGeom prst="gear6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</a:rPr>
            <a:t>ОБЖ</a:t>
          </a:r>
        </a:p>
      </dsp:txBody>
      <dsp:txXfrm rot="-20700000">
        <a:off x="3843242" y="588375"/>
        <a:ext cx="995711" cy="995711"/>
      </dsp:txXfrm>
    </dsp:sp>
    <dsp:sp modelId="{1891A6B8-D6C4-41D3-83FB-6C8DD2C73C1F}">
      <dsp:nvSpPr>
        <dsp:cNvPr id="0" name=""/>
        <dsp:cNvSpPr/>
      </dsp:nvSpPr>
      <dsp:spPr>
        <a:xfrm>
          <a:off x="4248468" y="864094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4342A-2925-4973-AE72-7E4A5025A5D3}">
      <dsp:nvSpPr>
        <dsp:cNvPr id="0" name=""/>
        <dsp:cNvSpPr/>
      </dsp:nvSpPr>
      <dsp:spPr>
        <a:xfrm>
          <a:off x="1368142" y="1152135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42459B-40A5-44C0-9E6A-047D47B259F8}">
      <dsp:nvSpPr>
        <dsp:cNvPr id="0" name=""/>
        <dsp:cNvSpPr/>
      </dsp:nvSpPr>
      <dsp:spPr>
        <a:xfrm>
          <a:off x="2977598" y="-72013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8-17T15:31:40.866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8-17T15:31:41.310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8-17T15:31:41.960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0,'981'0,"-958"0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55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00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718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59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66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835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575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572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161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312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86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1A3CE-8CC1-45DB-AFE0-E0EAF066509A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7A221-7ABE-4AA9-8EFB-63F99DEE15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18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customXml" Target="../ink/ink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36;p1" descr="Изображение выглядит как карта, текст&#10;&#10;Автоматически созданное описание"/>
          <p:cNvPicPr preferRelativeResize="0"/>
          <p:nvPr/>
        </p:nvPicPr>
        <p:blipFill rotWithShape="1">
          <a:blip r:embed="rId2" cstate="print">
            <a:alphaModFix/>
          </a:blip>
          <a:srcRect l="3147"/>
          <a:stretch/>
        </p:blipFill>
        <p:spPr>
          <a:xfrm>
            <a:off x="0" y="5791573"/>
            <a:ext cx="9134802" cy="10664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7047"/>
            <a:ext cx="8496944" cy="1470025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Реализация учебного предмета «Технология»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свете обновленных ФГОС и ФОП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6539" y="4725144"/>
            <a:ext cx="5179977" cy="106642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Топоев Арнольд Эдуардович, 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</p:txBody>
      </p:sp>
      <p:sp>
        <p:nvSpPr>
          <p:cNvPr id="4" name="Google Shape;38;p1"/>
          <p:cNvSpPr/>
          <p:nvPr/>
        </p:nvSpPr>
        <p:spPr>
          <a:xfrm rot="-2700000">
            <a:off x="-767909" y="5031096"/>
            <a:ext cx="2712262" cy="1016897"/>
          </a:xfrm>
          <a:prstGeom prst="parallelogram">
            <a:avLst>
              <a:gd name="adj" fmla="val 100587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BC4F6F-171F-4810-ABA6-D28657F590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t="22634" r="37115"/>
          <a:stretch/>
        </p:blipFill>
        <p:spPr>
          <a:xfrm>
            <a:off x="2411760" y="188640"/>
            <a:ext cx="4325133" cy="15356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93A336-C230-4E6B-82CD-ECF1D93CDA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64917"/>
          <a:stretch/>
        </p:blipFill>
        <p:spPr>
          <a:xfrm>
            <a:off x="7236296" y="188640"/>
            <a:ext cx="1663599" cy="153561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760"/>
            <a:ext cx="1463498" cy="146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512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Нормативно-правовое обеспечение деятельности Центра «Точка Роста»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Распоряжение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России от 15.01.2020 N Р-5 "О внесении изменений в распоряжение Министерства просвещения Российской Федерации от 17 декабря 2019 г. N Р-133 об утверждении методических рекомендаций по созданию (обновлению) материально-технической базы общеобразовательных организаций, расположенных в сельской местности и малых городах…».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МОиН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РХ от 27.09.2019 г. № 100-831 О реализации мероприятий по обновлению материально-технической базы для формирования у обучающихся современных технологических и гуманитарных навыков "Точка роста" регионального проекта "Современная школа».</a:t>
            </a:r>
          </a:p>
        </p:txBody>
      </p:sp>
    </p:spTree>
    <p:extLst>
      <p:ext uri="{BB962C8B-B14F-4D97-AF65-F5344CB8AC3E}">
        <p14:creationId xmlns:p14="http://schemas.microsoft.com/office/powerpoint/2010/main" val="4262812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Реализация учебных предметов в Центре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156201"/>
              </p:ext>
            </p:extLst>
          </p:nvPr>
        </p:nvGraphicFramePr>
        <p:xfrm>
          <a:off x="395536" y="134076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8569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Содержание учебного предмета «Технология»</a:t>
            </a:r>
          </a:p>
        </p:txBody>
      </p:sp>
      <p:pic>
        <p:nvPicPr>
          <p:cNvPr id="7" name="Содержимое 3" descr="http://piscovichi.ru/tochkarosta/tekhnologija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1417638"/>
            <a:ext cx="8229600" cy="463743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9DA441E5-40AB-F542-6087-13067BF5E10D}"/>
                  </a:ext>
                </a:extLst>
              </p14:cNvPr>
              <p14:cNvContentPartPr/>
              <p14:nvPr/>
            </p14:nvContentPartPr>
            <p14:xfrm>
              <a:off x="8101716" y="5996009"/>
              <a:ext cx="360" cy="360"/>
            </p14:xfrm>
          </p:contentPart>
        </mc:Choice>
        <mc:Fallback xmlns=""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id="{9DA441E5-40AB-F542-6087-13067BF5E10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47716" y="5888369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62320790-BCF0-3D42-C2EC-6A34856115B5}"/>
                  </a:ext>
                </a:extLst>
              </p14:cNvPr>
              <p14:cNvContentPartPr/>
              <p14:nvPr/>
            </p14:nvContentPartPr>
            <p14:xfrm>
              <a:off x="7995516" y="5985929"/>
              <a:ext cx="360" cy="360"/>
            </p14:xfrm>
          </p:contentPart>
        </mc:Choice>
        <mc:Fallback xmlns=""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62320790-BCF0-3D42-C2EC-6A34856115B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41516" y="5877929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768EE5AC-2DE1-5149-B164-95EB24A8AA81}"/>
                  </a:ext>
                </a:extLst>
              </p14:cNvPr>
              <p14:cNvContentPartPr/>
              <p14:nvPr/>
            </p14:nvContentPartPr>
            <p14:xfrm>
              <a:off x="7963476" y="5985929"/>
              <a:ext cx="361800" cy="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768EE5AC-2DE1-5149-B164-95EB24A8AA8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09836" y="5877929"/>
                <a:ext cx="46944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19666AF-9A31-D08D-FC43-1EDD2A41B24E}"/>
              </a:ext>
            </a:extLst>
          </p:cNvPr>
          <p:cNvSpPr/>
          <p:nvPr/>
        </p:nvSpPr>
        <p:spPr>
          <a:xfrm>
            <a:off x="7812360" y="5805264"/>
            <a:ext cx="79208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89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35416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Содержание учебного предмета «Технология»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соответствии с ФРП ООО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A91B4FC7-0EA6-3050-AA4A-1ED86B3CDB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2212368"/>
              </p:ext>
            </p:extLst>
          </p:nvPr>
        </p:nvGraphicFramePr>
        <p:xfrm>
          <a:off x="323528" y="1589108"/>
          <a:ext cx="8568953" cy="492720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3647533178"/>
                    </a:ext>
                  </a:extLst>
                </a:gridCol>
                <a:gridCol w="784111">
                  <a:extLst>
                    <a:ext uri="{9D8B030D-6E8A-4147-A177-3AD203B41FA5}">
                      <a16:colId xmlns:a16="http://schemas.microsoft.com/office/drawing/2014/main" val="4160566478"/>
                    </a:ext>
                  </a:extLst>
                </a:gridCol>
                <a:gridCol w="868304">
                  <a:extLst>
                    <a:ext uri="{9D8B030D-6E8A-4147-A177-3AD203B41FA5}">
                      <a16:colId xmlns:a16="http://schemas.microsoft.com/office/drawing/2014/main" val="793298654"/>
                    </a:ext>
                  </a:extLst>
                </a:gridCol>
                <a:gridCol w="868304">
                  <a:extLst>
                    <a:ext uri="{9D8B030D-6E8A-4147-A177-3AD203B41FA5}">
                      <a16:colId xmlns:a16="http://schemas.microsoft.com/office/drawing/2014/main" val="3886744942"/>
                    </a:ext>
                  </a:extLst>
                </a:gridCol>
                <a:gridCol w="863950">
                  <a:extLst>
                    <a:ext uri="{9D8B030D-6E8A-4147-A177-3AD203B41FA5}">
                      <a16:colId xmlns:a16="http://schemas.microsoft.com/office/drawing/2014/main" val="2949379586"/>
                    </a:ext>
                  </a:extLst>
                </a:gridCol>
                <a:gridCol w="863950">
                  <a:extLst>
                    <a:ext uri="{9D8B030D-6E8A-4147-A177-3AD203B41FA5}">
                      <a16:colId xmlns:a16="http://schemas.microsoft.com/office/drawing/2014/main" val="2355444967"/>
                    </a:ext>
                  </a:extLst>
                </a:gridCol>
                <a:gridCol w="863950">
                  <a:extLst>
                    <a:ext uri="{9D8B030D-6E8A-4147-A177-3AD203B41FA5}">
                      <a16:colId xmlns:a16="http://schemas.microsoft.com/office/drawing/2014/main" val="4062243182"/>
                    </a:ext>
                  </a:extLst>
                </a:gridCol>
              </a:tblGrid>
              <a:tr h="387612">
                <a:tc rowSpan="2"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Модули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 gridSpan="5"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часов по классам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extLst>
                  <a:ext uri="{0D108BD9-81ED-4DB2-BD59-A6C34878D82A}">
                    <a16:rowId xmlns:a16="http://schemas.microsoft.com/office/drawing/2014/main" val="670141109"/>
                  </a:ext>
                </a:extLst>
              </a:tr>
              <a:tr h="5881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класс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класс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класс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класс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класс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256012"/>
                  </a:ext>
                </a:extLst>
              </a:tr>
              <a:tr h="474113">
                <a:tc>
                  <a:txBody>
                    <a:bodyPr/>
                    <a:lstStyle/>
                    <a:p>
                      <a:pPr marL="90170" marR="31115" algn="l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Инвариантные модули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extLst>
                  <a:ext uri="{0D108BD9-81ED-4DB2-BD59-A6C34878D82A}">
                    <a16:rowId xmlns:a16="http://schemas.microsoft.com/office/drawing/2014/main" val="33188436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90170" marR="31115" algn="l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Производство и технологии</a:t>
                      </a:r>
                      <a:endParaRPr lang="ru-RU" sz="20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extLst>
                  <a:ext uri="{0D108BD9-81ED-4DB2-BD59-A6C34878D82A}">
                    <a16:rowId xmlns:a16="http://schemas.microsoft.com/office/drawing/2014/main" val="1243316913"/>
                  </a:ext>
                </a:extLst>
              </a:tr>
              <a:tr h="649236">
                <a:tc>
                  <a:txBody>
                    <a:bodyPr/>
                    <a:lstStyle/>
                    <a:p>
                      <a:pPr marL="90170" marR="31115" algn="l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Компьютерная графика, черчение</a:t>
                      </a:r>
                      <a:endParaRPr lang="ru-RU" sz="20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extLst>
                  <a:ext uri="{0D108BD9-81ED-4DB2-BD59-A6C34878D82A}">
                    <a16:rowId xmlns:a16="http://schemas.microsoft.com/office/drawing/2014/main" val="4292865735"/>
                  </a:ext>
                </a:extLst>
              </a:tr>
              <a:tr h="862932">
                <a:tc>
                  <a:txBody>
                    <a:bodyPr/>
                    <a:lstStyle/>
                    <a:p>
                      <a:pPr marL="90170" marR="31115" algn="l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-моделирование, прототипирование, макетирование</a:t>
                      </a:r>
                      <a:endParaRPr lang="ru-RU" sz="20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extLst>
                  <a:ext uri="{0D108BD9-81ED-4DB2-BD59-A6C34878D82A}">
                    <a16:rowId xmlns:a16="http://schemas.microsoft.com/office/drawing/2014/main" val="559481626"/>
                  </a:ext>
                </a:extLst>
              </a:tr>
              <a:tr h="839168">
                <a:tc>
                  <a:txBody>
                    <a:bodyPr/>
                    <a:lstStyle/>
                    <a:p>
                      <a:pPr marL="90170" algn="l">
                        <a:lnSpc>
                          <a:spcPts val="16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Технологии обработки материалов, пищевых продуктов</a:t>
                      </a:r>
                      <a:endParaRPr lang="ru-RU" sz="20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extLst>
                  <a:ext uri="{0D108BD9-81ED-4DB2-BD59-A6C34878D82A}">
                    <a16:rowId xmlns:a16="http://schemas.microsoft.com/office/drawing/2014/main" val="4129727008"/>
                  </a:ext>
                </a:extLst>
              </a:tr>
              <a:tr h="389812">
                <a:tc>
                  <a:txBody>
                    <a:bodyPr/>
                    <a:lstStyle/>
                    <a:p>
                      <a:pPr marL="90170" marR="31115" algn="l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Робототехника</a:t>
                      </a:r>
                      <a:endParaRPr lang="ru-RU" sz="20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extLst>
                  <a:ext uri="{0D108BD9-81ED-4DB2-BD59-A6C34878D82A}">
                    <a16:rowId xmlns:a16="http://schemas.microsoft.com/office/drawing/2014/main" val="442398021"/>
                  </a:ext>
                </a:extLst>
              </a:tr>
              <a:tr h="228859">
                <a:tc>
                  <a:txBody>
                    <a:bodyPr/>
                    <a:lstStyle/>
                    <a:p>
                      <a:pPr marL="90170" marR="31115" algn="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20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ts val="173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00" spc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20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tc>
                  <a:txBody>
                    <a:bodyPr/>
                    <a:lstStyle/>
                    <a:p>
                      <a:pPr marL="90170" marR="3111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4" marR="5074" marT="0" marB="0" anchor="ctr"/>
                </a:tc>
                <a:extLst>
                  <a:ext uri="{0D108BD9-81ED-4DB2-BD59-A6C34878D82A}">
                    <a16:rowId xmlns:a16="http://schemas.microsoft.com/office/drawing/2014/main" val="743473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587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35416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Реализация сетевых образовательных программ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совместно с Мобильным технопарком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Квантоиум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7" name="Рисунок 6" descr="adrPV0-R1w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52641" y="4495667"/>
            <a:ext cx="3979798" cy="2138840"/>
          </a:xfrm>
          <a:prstGeom prst="rect">
            <a:avLst/>
          </a:prstGeom>
        </p:spPr>
      </p:pic>
      <p:pic>
        <p:nvPicPr>
          <p:cNvPr id="8" name="Рисунок 7" descr="Rv93PDbTsB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916832"/>
            <a:ext cx="3672408" cy="2448272"/>
          </a:xfrm>
          <a:prstGeom prst="rect">
            <a:avLst/>
          </a:prstGeo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696078AE-A092-F0EB-B3C8-638624778F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495667"/>
            <a:ext cx="3672408" cy="2138840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3D0BE92-E23B-A1E2-6BD6-E5E0020FFE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640" y="1916832"/>
            <a:ext cx="397979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35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036496" cy="1354162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Результаты сетевого взаимодействия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41173BF-950A-6C85-4C00-D528F1A258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48" y="4150937"/>
            <a:ext cx="4108051" cy="277427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18AD800-8811-0FB6-00D6-B8E80FA62E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48" y="1230179"/>
            <a:ext cx="2064846" cy="292075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72A7308-8DFB-2E49-10D9-AB10B684B8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74" y="1230177"/>
            <a:ext cx="2054025" cy="292075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A277719-EA1D-B52E-934C-0D6DA1C4A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30177"/>
            <a:ext cx="36004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414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oomNWnnL9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149080"/>
            <a:ext cx="3300675" cy="2475506"/>
          </a:xfrm>
          <a:prstGeom prst="rect">
            <a:avLst/>
          </a:prstGeom>
        </p:spPr>
      </p:pic>
      <p:pic>
        <p:nvPicPr>
          <p:cNvPr id="5" name="Рисунок 4" descr="gDwTZgWlv5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484783"/>
            <a:ext cx="2448272" cy="23208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Социокультурные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мероприятия</a:t>
            </a:r>
            <a:endParaRPr lang="ru-RU" sz="3200" b="1" dirty="0"/>
          </a:p>
        </p:txBody>
      </p:sp>
      <p:pic>
        <p:nvPicPr>
          <p:cNvPr id="6" name="Рисунок 5" descr="KoG-1wTL6u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149080"/>
            <a:ext cx="2220755" cy="2448272"/>
          </a:xfrm>
          <a:prstGeom prst="rect">
            <a:avLst/>
          </a:prstGeom>
        </p:spPr>
      </p:pic>
      <p:pic>
        <p:nvPicPr>
          <p:cNvPr id="7" name="Рисунок 6" descr="nZH0m4DbUE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4149080"/>
            <a:ext cx="3012643" cy="2457504"/>
          </a:xfrm>
          <a:prstGeom prst="rect">
            <a:avLst/>
          </a:prstGeom>
        </p:spPr>
      </p:pic>
      <p:pic>
        <p:nvPicPr>
          <p:cNvPr id="10" name="Рисунок 9" descr="y8i0AUeUAO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1484784"/>
            <a:ext cx="3300674" cy="2320874"/>
          </a:xfrm>
          <a:prstGeom prst="rect">
            <a:avLst/>
          </a:prstGeo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A0AC54E0-E87D-D933-74C5-9ED8F54375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84785"/>
            <a:ext cx="2448272" cy="232087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8460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238</Words>
  <Application>Microsoft Office PowerPoint</Application>
  <PresentationFormat>Экран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Реализация учебного предмета «Технология»  в свете обновленных ФГОС и ФОП</vt:lpstr>
      <vt:lpstr>Нормативно-правовое обеспечение деятельности Центра «Точка Роста»</vt:lpstr>
      <vt:lpstr>Реализация учебных предметов в Центре</vt:lpstr>
      <vt:lpstr>Содержание учебного предмета «Технология»</vt:lpstr>
      <vt:lpstr>Содержание учебного предмета «Технология»  в соответствии с ФРП ООО</vt:lpstr>
      <vt:lpstr>Реализация сетевых образовательных программ совместно с Мобильным технопарком «Квантоиум»</vt:lpstr>
      <vt:lpstr>Результаты сетевого взаимодействия</vt:lpstr>
      <vt:lpstr>Социокультурные мероприятия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этапы функционирования  Центра образования цифрового и гуманитарного профилей «Точка роста» в Аскизском лицее-интернате</dc:title>
  <dc:creator>АРНО</dc:creator>
  <cp:lastModifiedBy>Арнольд</cp:lastModifiedBy>
  <cp:revision>48</cp:revision>
  <dcterms:created xsi:type="dcterms:W3CDTF">2020-10-20T11:22:41Z</dcterms:created>
  <dcterms:modified xsi:type="dcterms:W3CDTF">2024-01-10T17:34:46Z</dcterms:modified>
</cp:coreProperties>
</file>