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61" r:id="rId4"/>
    <p:sldId id="277" r:id="rId5"/>
    <p:sldId id="284" r:id="rId6"/>
    <p:sldId id="283" r:id="rId7"/>
    <p:sldId id="285" r:id="rId8"/>
    <p:sldId id="288" r:id="rId9"/>
    <p:sldId id="287" r:id="rId10"/>
    <p:sldId id="286" r:id="rId11"/>
    <p:sldId id="278" r:id="rId12"/>
    <p:sldId id="279" r:id="rId13"/>
    <p:sldId id="281" r:id="rId14"/>
    <p:sldId id="273" r:id="rId15"/>
    <p:sldId id="262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3333FF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7575" y="1268760"/>
            <a:ext cx="72548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Урок 45.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Угол. Прямой угол.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024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76" y="1628800"/>
            <a:ext cx="883264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31538" y="135090"/>
            <a:ext cx="8880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Решаем задачу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8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5" y="2052322"/>
            <a:ext cx="8842093" cy="3775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31538" y="135090"/>
            <a:ext cx="8880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Работаем в рабочей тетради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1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9" y="160339"/>
            <a:ext cx="8946030" cy="3484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65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5" y="4268688"/>
            <a:ext cx="8964488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5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5123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2" y="289879"/>
            <a:ext cx="8964490" cy="291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534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9" y="397454"/>
            <a:ext cx="8964488" cy="3352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61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7" y="312737"/>
            <a:ext cx="9036496" cy="31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61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1538" y="135090"/>
            <a:ext cx="8880921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Наряди ёлочку»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вам понравилось на уроке, и вы узнали что-то новое, то повесьте на ёлочку красный шарик, если не понравилось, - синий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998" y="2504970"/>
            <a:ext cx="2808000" cy="396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61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53" y="0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7543" y="169822"/>
            <a:ext cx="8808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5576" y="177818"/>
            <a:ext cx="88208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Устный счёт</a:t>
            </a:r>
          </a:p>
          <a:p>
            <a:pPr marL="571500" indent="-571500" algn="just">
              <a:buFont typeface="Wingdings" pitchFamily="2" charset="2"/>
              <a:buChar char="§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Увеличь 4 на 2.</a:t>
            </a:r>
          </a:p>
          <a:p>
            <a:pPr marL="571500" indent="-571500" algn="just">
              <a:buFont typeface="Wingdings" pitchFamily="2" charset="2"/>
              <a:buChar char="§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Из 6 вычти 2.</a:t>
            </a:r>
          </a:p>
          <a:p>
            <a:pPr marL="571500" indent="-571500" algn="just">
              <a:buFont typeface="Wingdings" pitchFamily="2" charset="2"/>
              <a:buChar char="§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Найди сумму чисел 7 и 1.</a:t>
            </a:r>
          </a:p>
          <a:p>
            <a:pPr marL="571500" indent="-571500" algn="just">
              <a:buFont typeface="Wingdings" pitchFamily="2" charset="2"/>
              <a:buChar char="§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Уменьши 7 на 1.</a:t>
            </a:r>
          </a:p>
          <a:p>
            <a:pPr marL="571500" indent="-571500" algn="just">
              <a:buFont typeface="Wingdings" pitchFamily="2" charset="2"/>
              <a:buChar char="§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9 – это 2 и … .</a:t>
            </a:r>
          </a:p>
          <a:p>
            <a:pPr marL="571500" indent="-571500" algn="just">
              <a:buFont typeface="Wingdings" pitchFamily="2" charset="2"/>
              <a:buChar char="§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8 без 2 – это … .</a:t>
            </a:r>
          </a:p>
          <a:p>
            <a:pPr marL="571500" indent="-571500" algn="just">
              <a:buFont typeface="Wingdings" pitchFamily="2" charset="2"/>
              <a:buChar char="§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 + 1.</a:t>
            </a:r>
          </a:p>
        </p:txBody>
      </p:sp>
    </p:spTree>
    <p:extLst>
      <p:ext uri="{BB962C8B-B14F-4D97-AF65-F5344CB8AC3E}">
        <p14:creationId xmlns:p14="http://schemas.microsoft.com/office/powerpoint/2010/main" val="212930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5575" y="3861048"/>
            <a:ext cx="880891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=       + 2          5 + 2       6 - 1 </a:t>
            </a:r>
          </a:p>
          <a:p>
            <a:pPr lvl="0"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= 3 +                4 – 2       0 + 2 </a:t>
            </a:r>
          </a:p>
          <a:p>
            <a:pPr lvl="0"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 =      + 2           8 – 2       4 + 2 </a:t>
            </a:r>
          </a:p>
          <a:p>
            <a:pPr lvl="0"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 =      - 1            5 – 2       7 - 2 </a:t>
            </a:r>
          </a:p>
          <a:p>
            <a:pPr lvl="0"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 =      - 2           10 – 2      7 + 2 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67136" y="3985383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11163" y="4491122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83799" y="5019796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83799" y="567281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83590" y="6187629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436096" y="3985383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436096" y="4555717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448137" y="5079713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48137" y="5635745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474033" y="6187629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55574" y="135090"/>
            <a:ext cx="88809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Вставить недостающее число и знаки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&lt;, &gt;,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или =.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61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1538" y="135090"/>
            <a:ext cx="8880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Сколько треугольников на рисунке.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 rot="16200000">
            <a:off x="2339752" y="1399054"/>
            <a:ext cx="1728192" cy="2304256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4355976" y="1687085"/>
            <a:ext cx="2304256" cy="1728193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5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5574" y="135090"/>
            <a:ext cx="8880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Разделите фигуры на две группы.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11779" y="1323078"/>
            <a:ext cx="2574305" cy="9144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99890" y="1323078"/>
            <a:ext cx="2592288" cy="9144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88224" y="1052736"/>
            <a:ext cx="1584176" cy="1184742"/>
          </a:xfrm>
          <a:prstGeom prst="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9831" y="2996952"/>
            <a:ext cx="1638200" cy="158417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299890" y="3212976"/>
            <a:ext cx="2208214" cy="115212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7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40" y="-8878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1412728" y="251283"/>
            <a:ext cx="2047875" cy="1817950"/>
          </a:xfrm>
          <a:prstGeom prst="triangle">
            <a:avLst>
              <a:gd name="adj" fmla="val 50000"/>
            </a:avLst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2775" y="2244966"/>
            <a:ext cx="3535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тре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угол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ьник</a:t>
            </a:r>
            <a:endParaRPr kumimoji="0" lang="ru-RU" sz="40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5868144" y="465138"/>
            <a:ext cx="2666256" cy="1163662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004048" y="1863049"/>
            <a:ext cx="38235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прямо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угол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ьник</a:t>
            </a:r>
            <a:endParaRPr kumimoji="0" lang="ru-RU" sz="40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5695868" y="2771174"/>
            <a:ext cx="2439951" cy="2082202"/>
          </a:xfrm>
          <a:prstGeom prst="pentagon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58989" y="5589240"/>
            <a:ext cx="38235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noProof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шести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угол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ьник</a:t>
            </a:r>
            <a:endParaRPr kumimoji="0" lang="ru-RU" sz="40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884580" y="3397572"/>
            <a:ext cx="2372413" cy="1885055"/>
          </a:xfrm>
          <a:prstGeom prst="hexagon">
            <a:avLst>
              <a:gd name="adj" fmla="val 35000"/>
              <a:gd name="vf" fmla="val 11547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019328" y="5095030"/>
            <a:ext cx="38235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пяти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угол</a:t>
            </a:r>
            <a:r>
              <a:rPr kumimoji="0" lang="ru-RU" sz="40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ьник</a:t>
            </a:r>
            <a:endParaRPr kumimoji="0" lang="ru-RU" sz="40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10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1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4"/>
          <p:cNvSpPr>
            <a:spLocks noChangeShapeType="1"/>
          </p:cNvSpPr>
          <p:nvPr/>
        </p:nvSpPr>
        <p:spPr bwMode="auto">
          <a:xfrm flipV="1">
            <a:off x="3646488" y="571500"/>
            <a:ext cx="1587" cy="21605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613150" y="2732088"/>
            <a:ext cx="30591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06788" y="2589213"/>
            <a:ext cx="252412" cy="2524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857625" y="1894681"/>
            <a:ext cx="3357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8000"/>
                </a:solidFill>
              </a:rPr>
              <a:t>Прямой угол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04642" y="285728"/>
            <a:ext cx="738664" cy="2071678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33CC"/>
                </a:solidFill>
                <a:latin typeface="+mn-lt"/>
              </a:rPr>
              <a:t>сторона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43375" y="2640013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33CC"/>
                </a:solidFill>
              </a:rPr>
              <a:t>сторона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357313" y="2497138"/>
            <a:ext cx="2214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вершина</a:t>
            </a:r>
          </a:p>
        </p:txBody>
      </p:sp>
      <p:sp>
        <p:nvSpPr>
          <p:cNvPr id="16" name="Line 4"/>
          <p:cNvSpPr>
            <a:spLocks noChangeShapeType="1"/>
          </p:cNvSpPr>
          <p:nvPr/>
        </p:nvSpPr>
        <p:spPr bwMode="auto">
          <a:xfrm flipH="1" flipV="1">
            <a:off x="703263" y="3762069"/>
            <a:ext cx="1511300" cy="17287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2"/>
          <p:cNvSpPr>
            <a:spLocks noChangeShapeType="1"/>
          </p:cNvSpPr>
          <p:nvPr/>
        </p:nvSpPr>
        <p:spPr bwMode="auto">
          <a:xfrm flipV="1">
            <a:off x="2214563" y="5459413"/>
            <a:ext cx="2417762" cy="142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088357" y="5364650"/>
            <a:ext cx="252412" cy="2524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539587" y="4286250"/>
            <a:ext cx="3357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8000"/>
                </a:solidFill>
              </a:rPr>
              <a:t>Тупой угол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651919" y="5490857"/>
            <a:ext cx="2214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33CC"/>
                </a:solidFill>
              </a:rPr>
              <a:t>сторона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57404" y="5499636"/>
            <a:ext cx="2214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вершина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 rot="-7804170">
            <a:off x="-342108" y="4154031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33CC"/>
                </a:solidFill>
              </a:rPr>
              <a:t>сторона</a:t>
            </a:r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 flipV="1">
            <a:off x="5326063" y="3857625"/>
            <a:ext cx="2159000" cy="15843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Line 4"/>
          <p:cNvSpPr>
            <a:spLocks noChangeShapeType="1"/>
          </p:cNvSpPr>
          <p:nvPr/>
        </p:nvSpPr>
        <p:spPr bwMode="auto">
          <a:xfrm>
            <a:off x="5324475" y="5441950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072188" y="4711700"/>
            <a:ext cx="3143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8000"/>
                </a:solidFill>
              </a:rPr>
              <a:t>Острый угол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 rot="-2305058">
            <a:off x="5183188" y="4022725"/>
            <a:ext cx="2214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33CC"/>
                </a:solidFill>
              </a:rPr>
              <a:t>сторона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536532" y="5494874"/>
            <a:ext cx="2214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33CC"/>
                </a:solidFill>
              </a:rPr>
              <a:t>сторона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429125" y="5408613"/>
            <a:ext cx="2214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вершина</a:t>
            </a:r>
          </a:p>
        </p:txBody>
      </p:sp>
      <p:sp>
        <p:nvSpPr>
          <p:cNvPr id="29" name="Овал 28"/>
          <p:cNvSpPr/>
          <p:nvPr/>
        </p:nvSpPr>
        <p:spPr>
          <a:xfrm>
            <a:off x="5283994" y="5286950"/>
            <a:ext cx="252412" cy="2524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01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 animBg="1"/>
      <p:bldP spid="24" grpId="0" animBg="1"/>
      <p:bldP spid="25" grpId="0"/>
      <p:bldP spid="26" grpId="0"/>
      <p:bldP spid="27" grpId="0"/>
      <p:bldP spid="28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5574" y="135090"/>
            <a:ext cx="8880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Построить угол.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9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op-fon.com/uploads/posts/2023-01/1674901635_top-fon-com-p-list-tetradi-fon-dlya-prezentatsii-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op-fon.com/uploads/posts/2023-01/1674718627_top-fon-com-p-fon-dlya-prezentatsii-kletka-matematika-1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top-fon.com/uploads/posts/2023-01/1674931179_top-fon-com-p-fon-dlya-prezentatsii-list-v-kletochku-15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avatars.mds.yandex.net/i?id=9d4a74af077de8fbca8584d4e1bc442b2441cef8-986957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02" y="1124744"/>
            <a:ext cx="8816584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31538" y="135090"/>
            <a:ext cx="8880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Решаем задачу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78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135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2023-11-22T15:16:31Z</dcterms:created>
  <dcterms:modified xsi:type="dcterms:W3CDTF">2024-01-03T15:17:04Z</dcterms:modified>
</cp:coreProperties>
</file>