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6" r:id="rId4"/>
    <p:sldId id="262" r:id="rId5"/>
    <p:sldId id="263" r:id="rId6"/>
    <p:sldId id="269" r:id="rId7"/>
    <p:sldId id="270" r:id="rId8"/>
    <p:sldId id="287" r:id="rId9"/>
    <p:sldId id="271" r:id="rId10"/>
    <p:sldId id="264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9EF51-A161-4E69-95B9-1502F2434488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6604C-D19C-4057-AC5B-DC0A75F16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4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0FE29E-CA2D-4C92-B4BA-1197A3B012AD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B54A721-5332-4448-A43E-A23C7C1ED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Профилактика плоскостопия как одна из форм </a:t>
            </a:r>
            <a:r>
              <a:rPr lang="ru-RU" dirty="0" err="1">
                <a:solidFill>
                  <a:srgbClr val="002060"/>
                </a:solidFill>
              </a:rPr>
              <a:t>здоровьесбережения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290"/>
            <a:ext cx="7772400" cy="119970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/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/>
              <a:t>ДЕТСКИЙ САД № 31 ПРИСМОТРА И ОЗДОРОВЛЕНИЯ С ПРИОРИТЕТНЫМ ОСУЩЕСТВЛЕНИЕМ САНИТАРНО-ГИГИЕНИЧЕСКИХ, ПРОФИЛАКТИЧЕСКИХ И ОЗДОРОВИТЕЛЬНЫХ МЕРОПРИЯТИЙ И ПРОЦЕДУР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4429132"/>
            <a:ext cx="2593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ПопцоваГ.Ф</a:t>
            </a:r>
            <a:r>
              <a:rPr lang="ru-RU" dirty="0"/>
              <a:t>.</a:t>
            </a:r>
          </a:p>
          <a:p>
            <a:r>
              <a:rPr lang="ru-RU" dirty="0"/>
              <a:t>Инструктор по ФИЗО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rgbClr val="002060"/>
                </a:solidFill>
              </a:rPr>
              <a:t>Ходьба: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на месте, не отрывая носки от пола;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на носках, в приседе на носках, в </a:t>
            </a:r>
            <a:r>
              <a:rPr lang="ru-RU" dirty="0" err="1"/>
              <a:t>полуприседе</a:t>
            </a:r>
            <a:r>
              <a:rPr lang="ru-RU" dirty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на пятках;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перекатом с пятки на носок;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на внешней стороне стопы;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109728" indent="0">
              <a:buNone/>
            </a:pPr>
            <a:r>
              <a:rPr lang="ru-RU" b="1" dirty="0">
                <a:solidFill>
                  <a:srgbClr val="002060"/>
                </a:solidFill>
              </a:rPr>
              <a:t>Приставным шагом по: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обручу, палке, веревке, канату, ребристой дорожке, по рейкам лестницы, по мягкой горке, по массажным коврикам.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b="1" dirty="0">
                <a:solidFill>
                  <a:srgbClr val="002060"/>
                </a:solidFill>
              </a:rPr>
              <a:t>Прокатывание предметов ногами(подошвами) и собирание пальцами ног: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игольчатых мячиков, палок, морских камушек, платочков.</a:t>
            </a:r>
          </a:p>
          <a:p>
            <a:endParaRPr lang="ru-RU" dirty="0"/>
          </a:p>
          <a:p>
            <a:pPr marL="109728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Каждое упражнение выполнять не менее 10 раз, переходя до 1 минуты и более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Упражнения по профилактике плоскостопия</a:t>
            </a:r>
          </a:p>
        </p:txBody>
      </p:sp>
    </p:spTree>
    <p:extLst>
      <p:ext uri="{BB962C8B-B14F-4D97-AF65-F5344CB8AC3E}">
        <p14:creationId xmlns:p14="http://schemas.microsoft.com/office/powerpoint/2010/main" val="413800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500" dirty="0"/>
              <a:t>Систематическая работа по профилактике плоскостопия в условиях детского сада является одним из важных факторов укрепления здоровья детей. </a:t>
            </a:r>
          </a:p>
          <a:p>
            <a:pPr algn="just"/>
            <a:r>
              <a:rPr lang="ru-RU" sz="2500" b="1" dirty="0">
                <a:solidFill>
                  <a:srgbClr val="002060"/>
                </a:solidFill>
              </a:rPr>
              <a:t>Успешность</a:t>
            </a:r>
            <a:r>
              <a:rPr lang="ru-RU" sz="2500" dirty="0"/>
              <a:t> ее проведения может быть обеспечена лишь </a:t>
            </a:r>
            <a:r>
              <a:rPr lang="ru-RU" sz="2500" b="1" dirty="0">
                <a:solidFill>
                  <a:srgbClr val="002060"/>
                </a:solidFill>
              </a:rPr>
              <a:t>в тесном контакте воспитателя, инструктора по физическому воспитанию и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87489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400" dirty="0"/>
              <a:t>	</a:t>
            </a:r>
            <a:r>
              <a:rPr lang="ru-RU" sz="2300" dirty="0"/>
              <a:t>Проблема плоскостопия у детей всегда была насущной и актуальной. Здоровье стоп – это здоровье всего организма. Формирование здоровья детей, полноценное развитие их организма – одна из основных проблем в современном обществе. Стопа является опорой, фундаментом тела, поэтому естественно, что нарушение этого фундамента обязательно отражается на формировании подрастающего организма.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Актуальность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214291"/>
            <a:ext cx="8229600" cy="2928958"/>
          </a:xfrm>
        </p:spPr>
        <p:txBody>
          <a:bodyPr>
            <a:normAutofit fontScale="85000" lnSpcReduction="20000"/>
          </a:bodyPr>
          <a:lstStyle/>
          <a:p>
            <a:pPr marL="109728" indent="0" algn="just">
              <a:buNone/>
            </a:pPr>
            <a:r>
              <a:rPr lang="ru-RU" dirty="0"/>
              <a:t>	</a:t>
            </a:r>
            <a:r>
              <a:rPr lang="ru-RU" sz="2100" dirty="0"/>
              <a:t>Наблюдая за детьми на физкультурных занятиях, в свободной деятельности, мы обратили внимание на то, что у некоторых детей неправильная осанка, быстро наступает усталость стоп, дети часто и долго болеют, что является развитию сколиоза и плоскостопия, нарушению функций организма. </a:t>
            </a:r>
          </a:p>
          <a:p>
            <a:pPr marL="109728" indent="0" algn="just">
              <a:buNone/>
            </a:pPr>
            <a:endParaRPr lang="ru-RU" sz="2100" dirty="0"/>
          </a:p>
          <a:p>
            <a:pPr marL="109728" indent="0" algn="just">
              <a:buNone/>
            </a:pPr>
            <a:r>
              <a:rPr lang="ru-RU" sz="2100" dirty="0"/>
              <a:t>	На такие мелочи родители не всегда обращают внимание, им кажется, что ребенок еще слишком мал, чтобы у него была красивая осанка и правильная стопа, крепкое здоровье. Именно сейчас, когда ребенок активно растет, а нога и позвоночник испытывают нагрузки, начинается их нарушение. Сколиоз и плоскостопие у детей обнаруживается еще до школы.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3214686"/>
            <a:ext cx="2581696" cy="34422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3214686"/>
            <a:ext cx="2530762" cy="33743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7525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500" b="1" dirty="0">
                <a:solidFill>
                  <a:schemeClr val="tx2"/>
                </a:solidFill>
              </a:rPr>
              <a:t> 	</a:t>
            </a:r>
            <a:r>
              <a:rPr lang="ru-RU" sz="2500" b="1" dirty="0">
                <a:solidFill>
                  <a:srgbClr val="002060"/>
                </a:solidFill>
              </a:rPr>
              <a:t>Цель: </a:t>
            </a:r>
            <a:r>
              <a:rPr lang="ru-RU" sz="2500" dirty="0"/>
              <a:t>сохранение и укрепление здоровья детей, формирование у детей практических навыков по профилактике плоскостопия.</a:t>
            </a:r>
          </a:p>
          <a:p>
            <a:endParaRPr lang="ru-RU" sz="1100" dirty="0"/>
          </a:p>
          <a:p>
            <a:r>
              <a:rPr lang="ru-RU" sz="2500" b="1" dirty="0">
                <a:solidFill>
                  <a:schemeClr val="tx2"/>
                </a:solidFill>
              </a:rPr>
              <a:t> 	</a:t>
            </a:r>
            <a:r>
              <a:rPr lang="ru-RU" sz="2500" b="1" dirty="0">
                <a:solidFill>
                  <a:srgbClr val="002060"/>
                </a:solidFill>
              </a:rPr>
              <a:t>Задачи: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500" dirty="0"/>
              <a:t>Повысить тонус, увеличить подвижность в суставах стоп, улучшить кровообращения. И координацию движений.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500" dirty="0"/>
              <a:t>Обучить элементарным приемам самомассажа стоп.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500" dirty="0"/>
              <a:t>Развивать мышечно-связочный аппарат голени и стопы.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500" dirty="0"/>
              <a:t>Формировать устойчивый интерес к выполнению физических упражнений.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500" dirty="0"/>
              <a:t>Привить интерес к выполнению упражнения с нестандартным оборудованием, воспитывая желание быть здоровым.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Цели и задачи</a:t>
            </a:r>
          </a:p>
        </p:txBody>
      </p:sp>
    </p:spTree>
    <p:extLst>
      <p:ext uri="{BB962C8B-B14F-4D97-AF65-F5344CB8AC3E}">
        <p14:creationId xmlns:p14="http://schemas.microsoft.com/office/powerpoint/2010/main" val="189404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1472" y="357167"/>
            <a:ext cx="8229600" cy="3643338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Основными средствами для профилактики плоскостопия и нарушений осанки в моей работе являются: </a:t>
            </a:r>
          </a:p>
          <a:p>
            <a:pPr marL="109728" indent="0">
              <a:buNone/>
            </a:pPr>
            <a:endParaRPr lang="ru-RU" sz="1000" dirty="0">
              <a:solidFill>
                <a:srgbClr val="00206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закаливание;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специальные физические упражнения;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корригирующая гимнастика;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самомассаж.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3214686"/>
            <a:ext cx="2541575" cy="33887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656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233423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Наибольший эффект достигается тогда, когда упражнения выполняются без обуви. Поэтому дети занимаются на занятиях по физическому воспитанию в носках, а на занятиях корригирующей гимнастики босиком, в хорошо проветренном зале, что также способствует  закаливанию организма.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Закаливание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214686"/>
            <a:ext cx="4214842" cy="3161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5067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280492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/>
              <a:t>Для повышения интереса и активности детей </a:t>
            </a:r>
            <a:r>
              <a:rPr lang="ru-RU" b="1" dirty="0">
                <a:solidFill>
                  <a:srgbClr val="002060"/>
                </a:solidFill>
              </a:rPr>
              <a:t>я использую тренажеры и нестандартное оборудование.</a:t>
            </a:r>
            <a:r>
              <a:rPr lang="ru-RU" b="1" dirty="0"/>
              <a:t> </a:t>
            </a:r>
            <a:r>
              <a:rPr lang="ru-RU" dirty="0"/>
              <a:t>Упражнения на них укрепляют </a:t>
            </a:r>
            <a:r>
              <a:rPr lang="ru-RU" dirty="0" err="1"/>
              <a:t>связочно</a:t>
            </a:r>
            <a:r>
              <a:rPr lang="ru-RU" dirty="0"/>
              <a:t>-мышечный аппарат, улучшается </a:t>
            </a:r>
            <a:r>
              <a:rPr lang="ru-RU" dirty="0" err="1"/>
              <a:t>крово</a:t>
            </a:r>
            <a:r>
              <a:rPr lang="ru-RU" dirty="0"/>
              <a:t>- и </a:t>
            </a:r>
            <a:r>
              <a:rPr lang="ru-RU" dirty="0" err="1"/>
              <a:t>лимфо</a:t>
            </a:r>
            <a:r>
              <a:rPr lang="ru-RU" dirty="0"/>
              <a:t>-обращение.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Для самомассажа я использую массажный коврик или массажный ролик. Так как </a:t>
            </a:r>
            <a:r>
              <a:rPr lang="ru-RU" b="1" dirty="0">
                <a:solidFill>
                  <a:srgbClr val="002060"/>
                </a:solidFill>
              </a:rPr>
              <a:t>резиновые изделия имеют следующие преимущества перед пластмассовыми: </a:t>
            </a:r>
          </a:p>
          <a:p>
            <a:pPr algn="just"/>
            <a:endParaRPr lang="ru-RU" dirty="0"/>
          </a:p>
          <a:p>
            <a:pPr marL="624078" indent="-514350" algn="just">
              <a:buFont typeface="+mj-lt"/>
              <a:buAutoNum type="arabicPeriod"/>
            </a:pPr>
            <a:r>
              <a:rPr lang="ru-RU" dirty="0"/>
              <a:t>они более мягко воздействуют на ткани ребенка;</a:t>
            </a:r>
          </a:p>
          <a:p>
            <a:pPr marL="624078" indent="-514350" algn="just">
              <a:buFont typeface="+mj-lt"/>
              <a:buAutoNum type="arabicPeriod"/>
            </a:pPr>
            <a:r>
              <a:rPr lang="ru-RU" dirty="0"/>
              <a:t>составляющие их массажные элементы можно захватывать пальцами ног. Продолжительность аппаратного самомассажа 2 - 5 минут, в зависимости от возраста и подготовленности детей, общей продолжительности занятия.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Самомассаж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3643314"/>
            <a:ext cx="2316226" cy="30883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3571876"/>
            <a:ext cx="2318568" cy="30917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991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9061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300" dirty="0"/>
              <a:t>Занятия провожу групповым способом под музыкальное сопровождение. Проведение таких занятий позволяет своевременно и эффективно устранять формирования нарушений свода стопы у детей. На первых занятиях дети знакомятся с предлагаемыми упражнениями и осваивают их правильное выполнение, адаптируются к возрастающим физическим нагрузкам. Далее физическая нагрузка на занятиях возрастает и сохраняется на достигнутом уровне. </a:t>
            </a:r>
            <a:r>
              <a:rPr lang="ru-RU" dirty="0"/>
              <a:t> 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effectLst/>
              </a:rPr>
              <a:t>Корригирующая гимнастика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3714752"/>
            <a:ext cx="2050946" cy="2734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0631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071546"/>
            <a:ext cx="8370462" cy="23574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300" dirty="0"/>
              <a:t>К специальным упражнениям при плоскостопии, я отношу так же упражнения, способствующие укреплению передней большеберцовой, длинного разгибателя пальцев, длинного разгибателя 1 пальца, коротких мышц стоп, увеличению длины трехглавой мышцы голени, формированию свода стопы. Эффективны упражнения с захватом и перекладыванием мелких и крупных предметов, перекатыванием предметов, ходьба по палке, обручу, ребристой доске, следовой дорожке, ходьба на носках, на пятках, на наружной стороне стопы.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Специальные физические упражнения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3429000"/>
            <a:ext cx="2466520" cy="32886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3429000"/>
            <a:ext cx="2464611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7757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</TotalTime>
  <Words>705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Sans Unicode</vt:lpstr>
      <vt:lpstr>Verdana</vt:lpstr>
      <vt:lpstr>Wingdings 2</vt:lpstr>
      <vt:lpstr>Wingdings 3</vt:lpstr>
      <vt:lpstr>Открытая</vt:lpstr>
      <vt:lpstr>Профилактика плоскостопия как одна из форм здоровьесбережения</vt:lpstr>
      <vt:lpstr>Актуальность</vt:lpstr>
      <vt:lpstr>Презентация PowerPoint</vt:lpstr>
      <vt:lpstr>Цели и задачи</vt:lpstr>
      <vt:lpstr>Презентация PowerPoint</vt:lpstr>
      <vt:lpstr>Закаливание</vt:lpstr>
      <vt:lpstr>Самомассаж</vt:lpstr>
      <vt:lpstr>Корригирующая гимнастика</vt:lpstr>
      <vt:lpstr>Специальные физические упражнения</vt:lpstr>
      <vt:lpstr>Упражнения по профилактике плоскостопия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</dc:creator>
  <cp:lastModifiedBy>Пользователь</cp:lastModifiedBy>
  <cp:revision>19</cp:revision>
  <dcterms:created xsi:type="dcterms:W3CDTF">2023-03-22T09:44:03Z</dcterms:created>
  <dcterms:modified xsi:type="dcterms:W3CDTF">2023-11-20T18:56:20Z</dcterms:modified>
</cp:coreProperties>
</file>