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FFBEF-DA13-4582-B004-BD073C12E3F8}" type="datetimeFigureOut">
              <a:rPr lang="ru-RU" smtClean="0"/>
              <a:t>14.02.2021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C81EE-33E7-4E4C-BF9C-6EC424E8A6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ds05.infourok.ru/uploads/ex/0019/00000018-346db098/img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cf.ppt-online.org/files1/slide/9/9kjviTZEmYl362bgVp0scwdqNDHB5WL4uIKQM7FCry/slid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myslide.ru/documents_4/0b46343ea1b15066ede42e3f0e6d26d5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4.infourok.ru/uploads/ex/118c/000ccf43-c223ae08/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lh3.googleusercontent.com/i_Q5DfzdzkgwL4A4eaVBXGLLrD99Mb0ouYX-1Ai3H_R0ewDYo8rDzMNHU5ao-YQZBm3cQNThYG4KGeh0WWulnj-zjPvLnwJoPdGZEH_PQ6NAaTNqSd9jXmQuy_UHd6e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fs.znanio.ru/methodology/images/22/9e/229e66de439a146be3e36e84d81c2bce79d72d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4.infourok.ru/uploads/ex/0297/00105646-831bac45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858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https://ds05.infourok.ru/uploads/ex/027d/001203dc-c3274d7c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</cp:revision>
  <dcterms:created xsi:type="dcterms:W3CDTF">2021-02-14T17:04:39Z</dcterms:created>
  <dcterms:modified xsi:type="dcterms:W3CDTF">2021-02-14T17:42:38Z</dcterms:modified>
</cp:coreProperties>
</file>