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0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4E8-9387-4237-9ADF-025B0811008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ACC1-1627-48A9-A644-6BE472A098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781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4E8-9387-4237-9ADF-025B0811008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ACC1-1627-48A9-A644-6BE472A098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201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4E8-9387-4237-9ADF-025B0811008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ACC1-1627-48A9-A644-6BE472A098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2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4E8-9387-4237-9ADF-025B0811008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ACC1-1627-48A9-A644-6BE472A098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215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4E8-9387-4237-9ADF-025B0811008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ACC1-1627-48A9-A644-6BE472A098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097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4E8-9387-4237-9ADF-025B0811008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ACC1-1627-48A9-A644-6BE472A098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910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4E8-9387-4237-9ADF-025B0811008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ACC1-1627-48A9-A644-6BE472A098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221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4E8-9387-4237-9ADF-025B0811008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ACC1-1627-48A9-A644-6BE472A098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048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4E8-9387-4237-9ADF-025B0811008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ACC1-1627-48A9-A644-6BE472A098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871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4E8-9387-4237-9ADF-025B0811008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ACC1-1627-48A9-A644-6BE472A098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563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24E8-9387-4237-9ADF-025B0811008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1ACC1-1627-48A9-A644-6BE472A098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179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324E8-9387-4237-9ADF-025B0811008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1ACC1-1627-48A9-A644-6BE472A098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72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направления в изучении экологии насекомых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256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ru-RU" dirty="0"/>
              <a:t>Экология насекомых – важнейший раздел энтомологии, так как он вскрывает взаимоотношения насекомых с окружающей средой, а как известно, существование живого организма без необходимой для него среды немыслимо. Любой организм, в том числе и насекомое, представляет со средой диалектическое единство. Насекомое непрерывно находится под влиянием различных элементов этой среды и само оказывает прямое и косвенное влияние на среду.</a:t>
            </a:r>
          </a:p>
        </p:txBody>
      </p:sp>
    </p:spTree>
    <p:extLst>
      <p:ext uri="{BB962C8B-B14F-4D97-AF65-F5344CB8AC3E}">
        <p14:creationId xmlns:p14="http://schemas.microsoft.com/office/powerpoint/2010/main" val="47090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В настоящее время взаимоотношение комплексов видов с внешней средой обозначают термином синэкология, или биоценология. Раздел экологии, занимающийся взаимоотношениями отдельных видов с высшей средой, принято обозначать термином аутэкология.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0247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Задачами экологии насекомых является познание формирования их морфологических и физиологических особенностей образа жизни в зависимости от условий среды, изучение влияния среды на численность особей данного вида, на характер распределения их по территории и на формирование сообществ организмов, населяющих ту или иную территорию. Экология находится в тесной связи со многими другими науками, поскольку она синтезирует данные, полученные физиологами, биохимиками, генетиками, систематиками, анатомами, гистологами, морфологами, </a:t>
            </a:r>
            <a:r>
              <a:rPr lang="ru-RU" dirty="0" err="1" smtClean="0"/>
              <a:t>биогеографами</a:t>
            </a:r>
            <a:r>
              <a:rPr lang="ru-RU" dirty="0" smtClean="0"/>
              <a:t>, климатологами, почвоведами, гидробиологами.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5357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Знание образа жизни вредных насекомых в различных условиях среды создает возможность профилактических мероприятий, препятствующих их размножению. При определении очень многих агрономических мероприятий, таких, как сроки и методы вспашки, севообороты, поливы, подбор более устойчивых сортов и других, очень важное значение имеют экологические особенности вредных видов насекомых. Есть такие вредители сельского хозяйства, которые могут быть искоренены почти полностью рациональными приемами агротехники. Экология помогает определить не только способы, но и наилучшие сроки и места проведения тех или иных защитных мероприятий по борьбе с вредными насекомыми. Без знания экологии вредителей и их паразитов, хищников и возбудителей заболеваний не могут быть применены биологические методы борьбы с вредителями, основные на использовании антагонистических организмов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77255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309</Words>
  <Application>Microsoft Office PowerPoint</Application>
  <PresentationFormat>Широкоэкранный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Основные направления в изучении экологии насекомых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направления в изучении экологии насекомых</dc:title>
  <dc:creator>serega.seligeev@mail.ru</dc:creator>
  <cp:lastModifiedBy>serega.seligeev@mail.ru</cp:lastModifiedBy>
  <cp:revision>2</cp:revision>
  <dcterms:created xsi:type="dcterms:W3CDTF">2021-04-09T14:22:05Z</dcterms:created>
  <dcterms:modified xsi:type="dcterms:W3CDTF">2021-04-09T15:29:46Z</dcterms:modified>
</cp:coreProperties>
</file>