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838" autoAdjust="0"/>
    <p:restoredTop sz="94660"/>
  </p:normalViewPr>
  <p:slideViewPr>
    <p:cSldViewPr snapToGrid="0">
      <p:cViewPr>
        <p:scale>
          <a:sx n="70" d="100"/>
          <a:sy n="70" d="100"/>
        </p:scale>
        <p:origin x="-666" y="-16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0149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4474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5700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16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5288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6861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2407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8769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299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4135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3160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5F262-ABB5-4419-86AD-91AECE431DB2}" type="datetimeFigureOut">
              <a:rPr lang="ru-RU" smtClean="0"/>
              <a:pPr/>
              <a:t>18.11.2023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3C854-6E3D-4C08-8FA5-08419AD70A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9374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7315200" y="573206"/>
            <a:ext cx="4408227" cy="47221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45660" y="1173707"/>
            <a:ext cx="623702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Arial" panose="020B0604020202020204" pitchFamily="34" charset="0"/>
                <a:cs typeface="Aharoni" pitchFamily="2" charset="-79"/>
              </a:rPr>
              <a:t>Геометрические </a:t>
            </a:r>
            <a:r>
              <a:rPr lang="en-US" sz="3600" b="1" dirty="0" smtClean="0">
                <a:latin typeface="Aharoni" pitchFamily="2" charset="-79"/>
                <a:cs typeface="Aharoni" pitchFamily="2" charset="-79"/>
              </a:rPr>
              <a:t/>
            </a:r>
            <a:br>
              <a:rPr lang="en-US" sz="3600" b="1" dirty="0" smtClean="0">
                <a:latin typeface="Aharoni" pitchFamily="2" charset="-79"/>
                <a:cs typeface="Aharoni" pitchFamily="2" charset="-79"/>
              </a:rPr>
            </a:br>
            <a:r>
              <a:rPr lang="ru-RU" sz="3600" b="1" dirty="0" smtClean="0">
                <a:latin typeface="Arial" panose="020B0604020202020204" pitchFamily="34" charset="0"/>
                <a:cs typeface="Aharoni" pitchFamily="2" charset="-79"/>
              </a:rPr>
              <a:t>построения: </a:t>
            </a:r>
            <a:endParaRPr lang="ru-RU" sz="3600" dirty="0">
              <a:cs typeface="Aharoni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3899" y="2429301"/>
            <a:ext cx="610055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Деление окружностей, отрезков, углов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 равные части в конструкторской документации,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относящейся к профессиональной области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9433" y="3848670"/>
            <a:ext cx="35893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Интегрированное занятие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математике и черчению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50376" y="4721658"/>
            <a:ext cx="28114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Платонова О.В.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8" name="Picture 4" descr="https://sun6-21.userapi.com/s/v1/ig2/wjieDtfODSfxGBD1JQ7U84ONM5kiyKDavtj-nXoYqPqzv6beaVvhmUHvNF_m9V4uPpfif7SZ5RNGZSM7tR1_hcBS.jpg?size=2157x2160&amp;quality=96&amp;crop=56,0,2157,2160&amp;ava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836912">
            <a:off x="6133719" y="971980"/>
            <a:ext cx="4661789" cy="4668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s://w7.pngwing.com/pngs/842/479/png-transparent-cartesian-coordinate-system-rotation-three-dimensional-space-point-others-angle-triangle-graph-of-a-function.pn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>
                        <a14:foregroundMark x1="17826" y1="91304" x2="17826" y2="91304"/>
                        <a14:foregroundMark x1="17826" y1="91787" x2="18587" y2="95008"/>
                        <a14:foregroundMark x1="51196" y1="69082" x2="78696" y2="91465"/>
                        <a14:foregroundMark x1="79348" y1="87762" x2="77500" y2="92915"/>
                        <a14:foregroundMark x1="20543" y1="89372" x2="47717" y2="66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96473">
            <a:off x="4846906" y="2246435"/>
            <a:ext cx="5189665" cy="350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рмула длины отрезка на координатной плоскост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02326" y="651728"/>
            <a:ext cx="4556760" cy="5708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Объект 4" descr="https://matematikalegko.ru/wp-content/uploads/2013/09/3.gif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22719" y="2580293"/>
            <a:ext cx="4167448" cy="3779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4" descr="https://matematikalegko.ru/wp-content/uploads/2013/09/3.gif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5119" y="2732693"/>
            <a:ext cx="4167448" cy="3779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matematikalegko.ru/wp-content/uploads/2013/09/4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4616" y="558647"/>
            <a:ext cx="3305551" cy="21155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4653885" y="1433015"/>
            <a:ext cx="2934269" cy="2825087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343331" y="177421"/>
            <a:ext cx="3657600" cy="36848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09433" y="259307"/>
            <a:ext cx="620973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0376" y="1241946"/>
            <a:ext cx="44491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Пример 1. </a:t>
            </a:r>
          </a:p>
          <a:p>
            <a:r>
              <a:rPr lang="ru-RU" sz="2800" dirty="0" smtClean="0"/>
              <a:t>Найти координаты точки С, </a:t>
            </a:r>
            <a:br>
              <a:rPr lang="ru-RU" sz="2800" dirty="0" smtClean="0"/>
            </a:br>
            <a:r>
              <a:rPr lang="ru-RU" sz="2800" dirty="0" smtClean="0"/>
              <a:t>середины отрезка AB,</a:t>
            </a:r>
            <a:br>
              <a:rPr lang="ru-RU" sz="2800" dirty="0" smtClean="0"/>
            </a:br>
            <a:r>
              <a:rPr lang="ru-RU" sz="2800" dirty="0" smtClean="0"/>
              <a:t>заданного точками </a:t>
            </a:r>
            <a:br>
              <a:rPr lang="ru-RU" sz="2800" dirty="0" smtClean="0"/>
            </a:br>
            <a:r>
              <a:rPr lang="ru-RU" sz="2800" dirty="0" smtClean="0"/>
              <a:t>A(-1, 3) и B(6, 5).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9558" y="5227093"/>
            <a:ext cx="20198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Решение</a:t>
            </a:r>
            <a:endParaRPr lang="ru-RU" sz="32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797791" y="5636525"/>
            <a:ext cx="2456597" cy="0"/>
          </a:xfrm>
          <a:prstGeom prst="straightConnector1">
            <a:avLst/>
          </a:prstGeom>
          <a:ln w="762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/>
          <p:nvPr/>
        </p:nvPicPr>
        <p:blipFill>
          <a:blip r:embed="rId2"/>
          <a:stretch>
            <a:fillRect/>
          </a:stretch>
        </p:blipFill>
        <p:spPr>
          <a:xfrm>
            <a:off x="5472752" y="2917994"/>
            <a:ext cx="6441744" cy="30624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16" y="450376"/>
            <a:ext cx="560923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стереометрии необходимо определять положение точки уже не на плоскости, 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 в пространстве. Точка О именуется началом координат. 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Она делит каждую ось на два луча, 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один из которых – это положительная полуось, а второй – отрицательная полуось. 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5759354" y="706396"/>
            <a:ext cx="5935666" cy="5080255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/>
          <a:stretch>
            <a:fillRect/>
          </a:stretch>
        </p:blipFill>
        <p:spPr>
          <a:xfrm>
            <a:off x="1606258" y="2884061"/>
            <a:ext cx="2897503" cy="29298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15" y="313899"/>
            <a:ext cx="117370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Даны точка А и прямая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 Из точки А как из центра проводим дугу. Радиус R дуги берем произвольно, но дуга должна пересекать прямую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в точках K и L. Из точек K и L проводим дуги радиуса R1. Радиус R1 берем произвольно, но R1 &gt; KL/2. Получаем точку С. Через точки А и С проводим прямую </a:t>
            </a:r>
            <a:r>
              <a:rPr lang="ru-RU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Объект 3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3384645" y="1392072"/>
            <a:ext cx="5977719" cy="22204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7670" y="3698543"/>
            <a:ext cx="113958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Дан отрезок прямой АВ. Из точек А и В проводим дуги радиуса R. Радиус R берем произвольно, но R &gt; АВ/2. Получаем точки С и D (СD перпендикулярно AB). Точка K делит отрезок АВ на две равные части А K = KВ.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2995263" y="4486517"/>
            <a:ext cx="6462636" cy="2104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149</Words>
  <Application>Microsoft Office PowerPoint</Application>
  <PresentationFormat>Произвольный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построения в робототехнике</dc:title>
  <dc:creator>Андрей Кашмин</dc:creator>
  <cp:lastModifiedBy>пользователь</cp:lastModifiedBy>
  <cp:revision>31</cp:revision>
  <dcterms:created xsi:type="dcterms:W3CDTF">2023-10-26T14:44:40Z</dcterms:created>
  <dcterms:modified xsi:type="dcterms:W3CDTF">2023-11-18T05:47:07Z</dcterms:modified>
</cp:coreProperties>
</file>