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718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58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3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69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948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65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74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73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157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381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6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38414-2830-4AB5-9002-283CB1A6DE98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E3941-CB7D-4498-8480-BABD1FC9DA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92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46055" cy="67929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56669" y="595098"/>
            <a:ext cx="773533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u="sng" cap="none" spc="0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Тема:</a:t>
            </a:r>
            <a:r>
              <a:rPr lang="ru-RU" sz="5400" b="0" cap="none" spc="0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Один день                     из жизни Евгения </a:t>
            </a:r>
            <a:r>
              <a:rPr lang="ru-RU" sz="5400" b="1" cap="none" spc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Онегина                               в </a:t>
            </a:r>
            <a:r>
              <a:rPr lang="ru-RU" sz="54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Петербурге.</a:t>
            </a:r>
            <a:endParaRPr lang="ru-RU" sz="54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145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6151"/>
            <a:ext cx="6027767" cy="36291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067"/>
            <a:ext cx="6027767" cy="3300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767" y="342067"/>
            <a:ext cx="6350740" cy="65445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597" y="1149165"/>
            <a:ext cx="2988791" cy="427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5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84917" y="0"/>
            <a:ext cx="9822177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Литературно-урочный ресторан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0569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accent2">
                <a:lumMod val="67000"/>
              </a:schemeClr>
            </a:gs>
            <a:gs pos="66000">
              <a:schemeClr val="accent2">
                <a:lumMod val="97000"/>
                <a:lumOff val="3000"/>
              </a:schemeClr>
            </a:gs>
            <a:gs pos="87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210986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</Words>
  <Application>Microsoft Office PowerPoint</Application>
  <PresentationFormat>Произвольный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ЖаннаАртур</dc:creator>
  <cp:lastModifiedBy>Admin</cp:lastModifiedBy>
  <cp:revision>8</cp:revision>
  <dcterms:created xsi:type="dcterms:W3CDTF">2018-11-20T18:30:33Z</dcterms:created>
  <dcterms:modified xsi:type="dcterms:W3CDTF">2019-01-19T15:40:26Z</dcterms:modified>
</cp:coreProperties>
</file>