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65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67EFC-5EE0-49CB-ABA7-D0FB6C7E18F5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E128E4-73B5-4283-B5E6-2E41792BED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76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436C3-8EBB-4914-8A3E-3111BC4F6119}" type="datetime1">
              <a:rPr lang="ru-RU" smtClean="0"/>
              <a:t>30.03.2019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EF84A-789E-43F4-B606-5C1545098DA3}" type="datetime1">
              <a:rPr lang="ru-RU" smtClean="0"/>
              <a:t>30.03.2019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D2614-5B20-4D76-9531-A722BBC98B7C}" type="datetime1">
              <a:rPr lang="ru-RU" smtClean="0"/>
              <a:t>30.03.2019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EEA8D-ED9A-406A-BEF5-8487C2B54948}" type="datetime1">
              <a:rPr lang="ru-RU" smtClean="0"/>
              <a:t>30.03.2019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6DB4A-8D3E-4D25-909F-72E2E9A3430E}" type="datetime1">
              <a:rPr lang="ru-RU" smtClean="0"/>
              <a:t>30.03.2019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79E51-15DD-4E24-96E5-01FE3420DCB8}" type="datetime1">
              <a:rPr lang="ru-RU" smtClean="0"/>
              <a:t>30.03.2019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1E101-A025-45D2-96B2-16B76943FAAD}" type="datetime1">
              <a:rPr lang="ru-RU" smtClean="0"/>
              <a:t>30.03.2019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5A900-3392-4C08-BB3A-C709643EE635}" type="datetime1">
              <a:rPr lang="ru-RU" smtClean="0"/>
              <a:t>30.03.2019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0BFEE-F8E5-48CC-BD92-2D94CF0472A4}" type="datetime1">
              <a:rPr lang="ru-RU" smtClean="0"/>
              <a:t>30.03.2019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151A-15C8-4F50-A8E0-586F201F0687}" type="datetime1">
              <a:rPr lang="ru-RU" smtClean="0"/>
              <a:t>30.03.2019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6846E-E255-4CD6-A0D8-15588100B400}" type="datetime1">
              <a:rPr lang="ru-RU" smtClean="0"/>
              <a:t>30.03.2019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C737EB0-6EFB-47D6-9706-19F7D23CE498}" type="datetime1">
              <a:rPr lang="ru-RU" smtClean="0"/>
              <a:t>30.03.2019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571480"/>
            <a:ext cx="8366760" cy="2152650"/>
          </a:xfrm>
        </p:spPr>
        <p:txBody>
          <a:bodyPr/>
          <a:lstStyle/>
          <a:p>
            <a:r>
              <a:rPr lang="ru-RU" sz="4400" dirty="0" smtClean="0"/>
              <a:t>Русский язык.</a:t>
            </a:r>
            <a:br>
              <a:rPr lang="ru-RU" sz="4400" dirty="0" smtClean="0"/>
            </a:br>
            <a:r>
              <a:rPr lang="ru-RU" sz="4400" dirty="0" smtClean="0"/>
              <a:t>Слова, близкие по значению (синонимы)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357562"/>
            <a:ext cx="9572692" cy="685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Учитель начальных классов </a:t>
            </a:r>
          </a:p>
          <a:p>
            <a:r>
              <a:rPr lang="ru-RU" sz="2400" dirty="0" smtClean="0"/>
              <a:t>ГБОУ гимназии № 1 г.о. Новокуйбышевск</a:t>
            </a:r>
          </a:p>
          <a:p>
            <a:r>
              <a:rPr lang="ru-RU" sz="2400" dirty="0" smtClean="0"/>
              <a:t>Самарской обл. </a:t>
            </a:r>
          </a:p>
          <a:p>
            <a:r>
              <a:rPr lang="ru-RU" sz="2400" dirty="0" smtClean="0"/>
              <a:t>Склярова Наталья Анатольевна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5399" y="5229200"/>
            <a:ext cx="2491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Ж.З.И.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655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827584" y="404664"/>
            <a:ext cx="7848872" cy="3657599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Синонимы – это слова близкие по значению, но не совпадающие, например, </a:t>
            </a:r>
            <a:r>
              <a:rPr lang="ru-RU" sz="2800" b="1" i="1" dirty="0" smtClean="0">
                <a:solidFill>
                  <a:srgbClr val="FF0000"/>
                </a:solidFill>
              </a:rPr>
              <a:t>«сказал слово» </a:t>
            </a:r>
            <a:r>
              <a:rPr lang="ru-RU" sz="2800" dirty="0" smtClean="0">
                <a:solidFill>
                  <a:srgbClr val="C00000"/>
                </a:solidFill>
              </a:rPr>
              <a:t>–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или </a:t>
            </a:r>
            <a:r>
              <a:rPr lang="ru-RU" sz="2800" b="1" i="1" dirty="0" smtClean="0">
                <a:solidFill>
                  <a:srgbClr val="FF0000"/>
                </a:solidFill>
              </a:rPr>
              <a:t>«молвил, вымолвил»                                                  </a:t>
            </a:r>
          </a:p>
          <a:p>
            <a:pPr algn="r"/>
            <a:r>
              <a:rPr lang="ru-RU" sz="2800" dirty="0" smtClean="0">
                <a:solidFill>
                  <a:srgbClr val="002060"/>
                </a:solidFill>
              </a:rPr>
              <a:t>         Синонимы выражают оттенки значений.</a:t>
            </a:r>
          </a:p>
          <a:p>
            <a:pPr algn="r"/>
            <a:r>
              <a:rPr lang="ru-RU" sz="2800" dirty="0" smtClean="0">
                <a:solidFill>
                  <a:srgbClr val="0070C0"/>
                </a:solidFill>
              </a:rPr>
              <a:t>Синонимы помогают нам передать свою мысль наиболее ярко, выразительно, красиво.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E:\Наташа\картинки\анимация,картинки\анимашки\механизмы предметы\3735856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66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971599" y="4725144"/>
            <a:ext cx="7921833" cy="914400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sz="2800" b="1" i="1" dirty="0" smtClean="0"/>
              <a:t>Задание 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Составьте сочетания этих слов, обозначающих признаки, с другими словами: «человек», «зверь», «ураган», «мороз».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899592" y="-243408"/>
            <a:ext cx="3923928" cy="23042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Жестокость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>
          <a:xfrm>
            <a:off x="5796136" y="836712"/>
            <a:ext cx="3175192" cy="194421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Обычно – о человеке, о злых людях.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1475655" y="1700808"/>
            <a:ext cx="7261831" cy="2564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 безжалостный,</a:t>
            </a:r>
          </a:p>
          <a:p>
            <a:r>
              <a:rPr lang="ru-RU" sz="3200" b="1" dirty="0" smtClean="0"/>
              <a:t> беспощадный, </a:t>
            </a:r>
          </a:p>
          <a:p>
            <a:r>
              <a:rPr lang="ru-RU" sz="3200" b="1" dirty="0" smtClean="0"/>
              <a:t> свирепый,</a:t>
            </a:r>
          </a:p>
          <a:p>
            <a:r>
              <a:rPr lang="ru-RU" sz="3200" b="1" dirty="0" smtClean="0"/>
              <a:t>  кровожадный.</a:t>
            </a:r>
          </a:p>
          <a:p>
            <a:r>
              <a:rPr lang="ru-RU" sz="3200" b="1" dirty="0" smtClean="0"/>
              <a:t> жестокосердный.</a:t>
            </a:r>
          </a:p>
          <a:p>
            <a:pPr marL="18288" indent="0">
              <a:buNone/>
            </a:pPr>
            <a:endParaRPr lang="ru-RU" sz="3200" b="1" dirty="0" smtClean="0">
              <a:solidFill>
                <a:schemeClr val="bg1"/>
              </a:solidFill>
            </a:endParaRPr>
          </a:p>
          <a:p>
            <a:endParaRPr lang="ru-RU" sz="2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None/>
            </a:pP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 uiExpand="1" build="p"/>
      <p:bldP spid="6" grpId="0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289768" y="306498"/>
            <a:ext cx="3854232" cy="5229200"/>
          </a:xfrm>
        </p:spPr>
        <p:txBody>
          <a:bodyPr>
            <a:normAutofit/>
          </a:bodyPr>
          <a:lstStyle/>
          <a:p>
            <a:r>
              <a:rPr lang="ru-RU" sz="4300" b="1" dirty="0" smtClean="0">
                <a:solidFill>
                  <a:srgbClr val="002060"/>
                </a:solidFill>
              </a:rPr>
              <a:t>   Задира</a:t>
            </a:r>
            <a:r>
              <a:rPr lang="ru-RU" sz="4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4000" dirty="0" smtClean="0">
                <a:solidFill>
                  <a:srgbClr val="7030A0"/>
                </a:solidFill>
              </a:rPr>
              <a:t>   </a:t>
            </a:r>
            <a:r>
              <a:rPr lang="ru-RU" sz="4300" dirty="0" smtClean="0">
                <a:solidFill>
                  <a:srgbClr val="7030A0"/>
                </a:solidFill>
              </a:rPr>
              <a:t>забияка</a:t>
            </a:r>
          </a:p>
          <a:p>
            <a:r>
              <a:rPr lang="ru-RU" sz="4300" dirty="0" smtClean="0">
                <a:solidFill>
                  <a:srgbClr val="7030A0"/>
                </a:solidFill>
              </a:rPr>
              <a:t>   драчун</a:t>
            </a:r>
          </a:p>
          <a:p>
            <a:endParaRPr lang="ru-RU" sz="4000" dirty="0">
              <a:solidFill>
                <a:schemeClr val="bg1"/>
              </a:solidFill>
            </a:endParaRPr>
          </a:p>
          <a:p>
            <a:pPr marL="18288" indent="0">
              <a:buNone/>
            </a:pP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1" name="Содержимое 5"/>
          <p:cNvSpPr txBox="1">
            <a:spLocks/>
          </p:cNvSpPr>
          <p:nvPr/>
        </p:nvSpPr>
        <p:spPr>
          <a:xfrm>
            <a:off x="333052" y="160338"/>
            <a:ext cx="4831376" cy="10364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Кого так называют?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10" name="AutoShape 2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6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8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ÐÑÐºÑÑÑÐºÐ° ÐÐ°Ð»ÑÑÐ¸Ðº - Ð·Ð°Ð´Ð¸ÑÐ° 1956 Ð³Ð¾Ð´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" t="2598" b="9070"/>
          <a:stretch/>
        </p:blipFill>
        <p:spPr bwMode="auto">
          <a:xfrm>
            <a:off x="460375" y="1232060"/>
            <a:ext cx="2794629" cy="356190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td3.mycdn.me/image?id=803723729627&amp;t=20&amp;plc=WEB&amp;tkn=*Qpnv9-5IKl0hPdh7XqJCFjbTd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933056"/>
            <a:ext cx="4286250" cy="2486026"/>
          </a:xfrm>
          <a:prstGeom prst="round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83124" y="-531440"/>
            <a:ext cx="4214272" cy="396044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   Затраты</a:t>
            </a:r>
          </a:p>
          <a:p>
            <a:r>
              <a:rPr lang="ru-RU" sz="4000" b="1" dirty="0">
                <a:solidFill>
                  <a:srgbClr val="006600"/>
                </a:solidFill>
              </a:rPr>
              <a:t> </a:t>
            </a:r>
            <a:r>
              <a:rPr lang="ru-RU" sz="4000" b="1" dirty="0" smtClean="0">
                <a:solidFill>
                  <a:srgbClr val="006600"/>
                </a:solidFill>
              </a:rPr>
              <a:t>  издержки</a:t>
            </a:r>
          </a:p>
          <a:p>
            <a:r>
              <a:rPr lang="ru-RU" sz="4000" b="1" dirty="0">
                <a:solidFill>
                  <a:srgbClr val="006600"/>
                </a:solidFill>
              </a:rPr>
              <a:t> </a:t>
            </a:r>
            <a:r>
              <a:rPr lang="ru-RU" sz="4000" b="1" dirty="0" smtClean="0">
                <a:solidFill>
                  <a:srgbClr val="006600"/>
                </a:solidFill>
              </a:rPr>
              <a:t>  расходы</a:t>
            </a:r>
            <a:endParaRPr lang="ru-RU" sz="4000" b="1" dirty="0">
              <a:solidFill>
                <a:srgbClr val="006600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" name="AutoShape 2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4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6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8" descr="Картинки по запросу картинка гнев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Содержимое 5"/>
          <p:cNvSpPr txBox="1">
            <a:spLocks/>
          </p:cNvSpPr>
          <p:nvPr/>
        </p:nvSpPr>
        <p:spPr>
          <a:xfrm>
            <a:off x="3995936" y="4077072"/>
            <a:ext cx="483137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Задание:</a:t>
            </a:r>
          </a:p>
          <a:p>
            <a:pPr marL="18288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Составьте предложение с этими словами.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trucksystems.ru/sites/default/files/inline-images/cash-2395782_1920-500x383%402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120" y="320549"/>
            <a:ext cx="3892192" cy="2981419"/>
          </a:xfrm>
          <a:prstGeom prst="round2Same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directinvest.com.ua/wp-content/uploads/2017/10/calculator-1019936_1280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t="12528" r="20531" b="13601"/>
          <a:stretch/>
        </p:blipFill>
        <p:spPr bwMode="auto">
          <a:xfrm>
            <a:off x="743396" y="3002383"/>
            <a:ext cx="2676476" cy="3135462"/>
          </a:xfrm>
          <a:prstGeom prst="round2Same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67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3638208" cy="3429000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Известие</a:t>
            </a:r>
          </a:p>
          <a:p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сообщение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весть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 новость</a:t>
            </a:r>
          </a:p>
          <a:p>
            <a:pPr marL="18288" indent="0">
              <a:buNone/>
            </a:pPr>
            <a:r>
              <a:rPr lang="ru-RU" sz="3600" b="1" i="1" dirty="0" smtClean="0">
                <a:solidFill>
                  <a:srgbClr val="FF0000"/>
                </a:solidFill>
              </a:rPr>
              <a:t>          </a:t>
            </a: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9" name="Содержимое 5"/>
          <p:cNvSpPr txBox="1">
            <a:spLocks/>
          </p:cNvSpPr>
          <p:nvPr/>
        </p:nvSpPr>
        <p:spPr>
          <a:xfrm>
            <a:off x="404188" y="3068960"/>
            <a:ext cx="7783704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 algn="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Задание:</a:t>
            </a:r>
          </a:p>
          <a:p>
            <a:pPr marL="18288" indent="0" algn="r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Вставьте одно из этих слов в предложение . Какое лучше подойдёт?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>
          <a:xfrm>
            <a:off x="378672" y="4509120"/>
            <a:ext cx="8302752" cy="2122560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sz="2400" dirty="0" smtClean="0"/>
              <a:t>Мы получили ………….о болезни Коли.</a:t>
            </a:r>
          </a:p>
          <a:p>
            <a:pPr marL="18288" indent="0">
              <a:buNone/>
            </a:pPr>
            <a:r>
              <a:rPr lang="ru-RU" sz="2400" dirty="0" smtClean="0"/>
              <a:t>Это (Эта)..…………обеспокоил..   всех нас.</a:t>
            </a:r>
            <a:endParaRPr lang="ru-RU" sz="2400" dirty="0"/>
          </a:p>
        </p:txBody>
      </p:sp>
      <p:pic>
        <p:nvPicPr>
          <p:cNvPr id="3074" name="Picture 2" descr="http://sprint3d.ru/wp-content/uploads/2017/05/%D0%9D%D0%BE%D0%B2%D0%BE%D1%81%D1%82%D0%B8-1600x10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0649"/>
            <a:ext cx="2592287" cy="1673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donnaschilder.com/wp-content/uploads/2015/04/email-message-elements-glossy-icon_Mk5Q02Lu-1024x88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5030956"/>
            <a:ext cx="1664767" cy="1442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ÐÐ°Ð»ÐµÑ Ð²Ð²ÐµÑÑ!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856" y="2204864"/>
            <a:ext cx="1019175" cy="109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Ð¡Ð¼Ð°Ð¹Ð»Ð¸Ðº Ð² ÑÐ²ÐµÑÐ°Ñ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386" y="483109"/>
            <a:ext cx="1695450" cy="122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 build="p"/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-387424"/>
            <a:ext cx="5472608" cy="3429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3399"/>
                </a:solidFill>
              </a:rPr>
              <a:t> Известный</a:t>
            </a:r>
          </a:p>
          <a:p>
            <a:r>
              <a:rPr lang="ru-RU" sz="4000" b="1" dirty="0" smtClean="0">
                <a:solidFill>
                  <a:srgbClr val="FF3399"/>
                </a:solidFill>
              </a:rPr>
              <a:t> знаменитый</a:t>
            </a:r>
          </a:p>
          <a:p>
            <a:r>
              <a:rPr lang="ru-RU" sz="4000" b="1" dirty="0" smtClean="0">
                <a:solidFill>
                  <a:srgbClr val="FF3399"/>
                </a:solidFill>
              </a:rPr>
              <a:t> прославленный</a:t>
            </a:r>
            <a:endParaRPr lang="ru-RU" sz="4000" b="1" dirty="0">
              <a:solidFill>
                <a:srgbClr val="FF3399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323528" y="2276872"/>
            <a:ext cx="8280920" cy="1857388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/>
              <a:t>Задание:</a:t>
            </a:r>
          </a:p>
          <a:p>
            <a:pPr>
              <a:buNone/>
            </a:pPr>
            <a:r>
              <a:rPr lang="ru-RU" sz="2400" b="1" dirty="0" smtClean="0"/>
              <a:t>Какие слова выражают самую большую известность футболиста, самое высокое уважение к спортсмену?</a:t>
            </a:r>
            <a:endParaRPr lang="ru-RU" sz="2400" b="1" dirty="0" smtClean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2050" name="Picture 2" descr="ÐÐ¸Ð¾Ð³ÑÐ°ÑÐ¸Ñ Ð¸ Ð»Ð¸ÑÐ½Ð°Ñ Ð¶Ð¸Ð·Ð½Ñ ÑÑÑÐ±Ð¾Ð»Ð¸ÑÑÐ° Ð£ÑÐ¹Ð½Ð° Ð ÑÐ½Ð¸,&#10;ÐÐ¸Ð¾Ð³ÑÐ°ÑÐ¸Ñ ÑÑÑÐ±Ð¾Ð»Ð¸ÑÑÐ° Ð£ÑÐ¹Ð½ Ð ÑÐ½Ð¸ â ÐºÑÐ¼Ð¸Ñ ÑÐ¿Ð¾ÑÐ¸!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62892"/>
            <a:ext cx="3777466" cy="2124824"/>
          </a:xfrm>
          <a:prstGeom prst="round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bigpicture.ru/wp-content/uploads/2009/09/3111-760x9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57360" y="332656"/>
            <a:ext cx="2376265" cy="3132639"/>
          </a:xfrm>
          <a:prstGeom prst="roundRect">
            <a:avLst/>
          </a:prstGeom>
          <a:noFill/>
          <a:ln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>
          <a:xfrm>
            <a:off x="752567" y="6381328"/>
            <a:ext cx="4572000" cy="365125"/>
          </a:xfrm>
        </p:spPr>
        <p:txBody>
          <a:bodyPr/>
          <a:lstStyle/>
          <a:p>
            <a:r>
              <a:rPr lang="ru-RU" dirty="0" smtClean="0"/>
              <a:t>Склярова Наталья Анатольевна. Синонимы.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418769" y="2238079"/>
            <a:ext cx="3600400" cy="936104"/>
          </a:xfrm>
        </p:spPr>
        <p:txBody>
          <a:bodyPr>
            <a:noAutofit/>
          </a:bodyPr>
          <a:lstStyle/>
          <a:p>
            <a:pPr marL="18288" indent="0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заграничный</a:t>
            </a:r>
          </a:p>
          <a:p>
            <a:pPr marL="18288" indent="0">
              <a:buNone/>
            </a:pP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217792" y="3955960"/>
            <a:ext cx="5293685" cy="1495801"/>
          </a:xfrm>
        </p:spPr>
        <p:txBody>
          <a:bodyPr>
            <a:noAutofit/>
          </a:bodyPr>
          <a:lstStyle/>
          <a:p>
            <a:pPr marL="18288" indent="0">
              <a:buNone/>
            </a:pPr>
            <a:r>
              <a:rPr lang="ru-RU" sz="2800" b="1" i="1" dirty="0" smtClean="0">
                <a:effectLst/>
              </a:rPr>
              <a:t>Задание:</a:t>
            </a:r>
          </a:p>
          <a:p>
            <a:pPr marL="18288" indent="0">
              <a:buNone/>
            </a:pPr>
            <a:r>
              <a:rPr lang="ru-RU" sz="2800" b="1" dirty="0" smtClean="0">
                <a:effectLst/>
              </a:rPr>
              <a:t>Какие из этих слов</a:t>
            </a:r>
            <a:r>
              <a:rPr lang="ru-RU" sz="2800" b="1" dirty="0">
                <a:effectLst/>
              </a:rPr>
              <a:t> </a:t>
            </a:r>
            <a:r>
              <a:rPr lang="ru-RU" sz="2800" b="1" dirty="0" smtClean="0">
                <a:effectLst/>
              </a:rPr>
              <a:t>могут встретиться в народных сказках? </a:t>
            </a:r>
          </a:p>
          <a:p>
            <a:pPr marL="18288" indent="0">
              <a:buNone/>
            </a:pPr>
            <a:r>
              <a:rPr lang="ru-RU" sz="2800" b="1" dirty="0" smtClean="0">
                <a:effectLst/>
              </a:rPr>
              <a:t>Какие – в современной газете?</a:t>
            </a:r>
          </a:p>
          <a:p>
            <a:pPr marL="18288" indent="0">
              <a:buNone/>
            </a:pPr>
            <a:r>
              <a:rPr lang="ru-RU" sz="2800" b="1" dirty="0" smtClean="0">
                <a:effectLst/>
              </a:rPr>
              <a:t> Какие – в разговоре в магазине?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s://br.toluna.com/dpolls_images/2018/07/30/55694b46-0395-4db3-a0cd-6d27a2584e5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814791" cy="2129622"/>
          </a:xfrm>
          <a:prstGeom prst="roundRect">
            <a:avLst/>
          </a:prstGeom>
          <a:noFill/>
          <a:ln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4"/>
          <p:cNvSpPr txBox="1">
            <a:spLocks/>
          </p:cNvSpPr>
          <p:nvPr/>
        </p:nvSpPr>
        <p:spPr>
          <a:xfrm>
            <a:off x="274402" y="1867745"/>
            <a:ext cx="3320397" cy="121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FF0000"/>
                </a:solidFill>
              </a:rPr>
              <a:t>Иностранный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Объект 4"/>
          <p:cNvSpPr txBox="1">
            <a:spLocks/>
          </p:cNvSpPr>
          <p:nvPr/>
        </p:nvSpPr>
        <p:spPr>
          <a:xfrm>
            <a:off x="5605853" y="2617323"/>
            <a:ext cx="3528392" cy="887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 зарубежный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Объект 4"/>
          <p:cNvSpPr txBox="1">
            <a:spLocks/>
          </p:cNvSpPr>
          <p:nvPr/>
        </p:nvSpPr>
        <p:spPr>
          <a:xfrm>
            <a:off x="6144001" y="4711156"/>
            <a:ext cx="3744416" cy="1065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чужеземный</a:t>
            </a:r>
          </a:p>
        </p:txBody>
      </p:sp>
      <p:sp>
        <p:nvSpPr>
          <p:cNvPr id="10" name="Объект 4"/>
          <p:cNvSpPr txBox="1">
            <a:spLocks/>
          </p:cNvSpPr>
          <p:nvPr/>
        </p:nvSpPr>
        <p:spPr>
          <a:xfrm>
            <a:off x="6156176" y="3504323"/>
            <a:ext cx="3096344" cy="1196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18288" indent="0"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FF0000"/>
                </a:solidFill>
              </a:rPr>
              <a:t>заморский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076" name="Picture 4" descr="http://www.playcast.ru/uploads/2018/08/10/2565826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63122"/>
            <a:ext cx="1152128" cy="258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57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uiExpand="1" build="allAtOnce"/>
      <p:bldP spid="8" grpId="0" build="p"/>
      <p:bldP spid="9" grpId="0" build="p"/>
      <p:bldP spid="1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Склярова Наталья Анатольевна. Синонимы.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59123" y="2132856"/>
            <a:ext cx="4243469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внимание.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24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514</TotalTime>
  <Words>274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Базовая</vt:lpstr>
      <vt:lpstr>Русский язык. Слова, близкие по значению (синонимы)</vt:lpstr>
      <vt:lpstr>Презентация PowerPoint</vt:lpstr>
      <vt:lpstr> Задание : Составьте сочетания этих слов, обозначающих признаки, с другими словами: «человек», «зверь», «ураган», «мороз».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Larisa</dc:creator>
  <cp:lastModifiedBy>Кристина</cp:lastModifiedBy>
  <cp:revision>51</cp:revision>
  <dcterms:created xsi:type="dcterms:W3CDTF">2012-07-05T12:17:33Z</dcterms:created>
  <dcterms:modified xsi:type="dcterms:W3CDTF">2019-03-30T10:09:24Z</dcterms:modified>
</cp:coreProperties>
</file>