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5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30.09.2020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30.09.2020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30.09.2020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r"/>
            <a:r>
              <a:rPr lang="ru-RU" dirty="0" smtClean="0"/>
              <a:t>Виды обучения персонала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Управление персоналом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Спасибо за внимание!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Следует различать три вида обучения.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1" i="1" u="sng" dirty="0" smtClean="0"/>
              <a:t>Подготовка кадров </a:t>
            </a:r>
            <a:r>
              <a:rPr lang="ru-RU" dirty="0" smtClean="0"/>
              <a:t>— планомерное и организованное обучение и выпуск квалифицированных кадров для всех областей человеческой деятельности, владеющих совокупностью специальных знаний, умений, навыков и способами обучения.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1" i="1" u="sng" dirty="0" smtClean="0"/>
              <a:t>Повышение квалификации кадров </a:t>
            </a:r>
            <a:r>
              <a:rPr lang="ru-RU" dirty="0" smtClean="0"/>
              <a:t>— обучение кадров с целью усовершенствования знаний, умений, навыков и способов общения в связи с ростом требований к профессии или повышения в должности.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1" i="1" u="sng" dirty="0" smtClean="0"/>
              <a:t>Переподготовка кадров </a:t>
            </a:r>
            <a:r>
              <a:rPr lang="ru-RU" dirty="0" smtClean="0"/>
              <a:t>— обучение кадров с целью освоения новых знаний, умений, навыков и способов общения в связи с овладением новой профессией или изменившимися требованиями к содержанию и результатам труда.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/>
              <a:t>Обучение кадров является непрерывным процессом их подготовки к трудовой, общественной деятельности. Научно-технический прогресс, охвативший все сферы общественного производства, постоянно требует повышения профессионализма и систематического изменения содержания и технологии труда.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32" y="-571528"/>
            <a:ext cx="6686568" cy="21431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928670"/>
            <a:ext cx="8086724" cy="5610996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/>
              <a:t>Чем быстрее развивается отрасль, тем скорее устаревают знания научного и прикладного характера и появляется потребность в получении новых.</a:t>
            </a:r>
          </a:p>
          <a:p>
            <a:pPr algn="just"/>
            <a:r>
              <a:rPr lang="ru-RU" dirty="0" smtClean="0"/>
              <a:t>Смена целей общественного развития и способов их достижения, работа в рыночных условиях требует постоянного переобучения кадров с учетом освоения рыночных механизмов, адаптации к новым социальным условиям, переквалификации в связи со структурными изменениями развития производства и внедрением современных технологий и приемов труда.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0"/>
            <a:ext cx="6900882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857232"/>
            <a:ext cx="8115328" cy="5717304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/>
              <a:t>В целях определения потребности в обучении обычно используются результаты оценки персонала и его труда, планы стратегического развития организации, программы обучения персонала, предусматривающие непрерывное развитие участников трудового процесса.</a:t>
            </a:r>
          </a:p>
          <a:p>
            <a:pPr algn="just"/>
            <a:r>
              <a:rPr lang="ru-RU" dirty="0" smtClean="0"/>
              <a:t>Уровень образования и практический опыт являются ведущими показателями качества персонала. Кадровые службы отвечают за соответствие этих параметров требованиям организации, за выполнение плана стратегического профессионального развития персонала организации.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-617248"/>
            <a:ext cx="8186766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1" i="1" u="sng" dirty="0" smtClean="0"/>
              <a:t>Развитие персонала </a:t>
            </a:r>
            <a:r>
              <a:rPr lang="ru-RU" dirty="0" smtClean="0"/>
              <a:t>— комплекс мер, включающих профессиональное обучение, переподготовку и повышение квалификации кадров, планирование карьеры персонала организации.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ru-RU" b="1" i="1" u="sng" dirty="0" smtClean="0"/>
              <a:t>Цель развития персонала </a:t>
            </a:r>
            <a:r>
              <a:rPr lang="ru-RU" dirty="0" smtClean="0"/>
              <a:t>— обеспечение организации хорошо подготовленными работниками для эффективной работы и реализации стратегического развития предприятия.</a:t>
            </a:r>
          </a:p>
          <a:p>
            <a:pPr algn="just"/>
            <a:r>
              <a:rPr lang="ru-RU" dirty="0" smtClean="0"/>
              <a:t>Под системой развития персонала следует понимать целенаправленный комплекс информационных, образовательных, привязанных к конкретным рабочим местам элементов, которые соответствуют повышению квалификации работников данной организации в соответствии с задачами ее развития, потенциалом и склонностями сотрудников.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0</TotalTime>
  <Words>342</Words>
  <Application>Microsoft Office PowerPoint</Application>
  <PresentationFormat>Экран (4:3)</PresentationFormat>
  <Paragraphs>15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Городская</vt:lpstr>
      <vt:lpstr>Виды обучения персонала</vt:lpstr>
      <vt:lpstr>Следует различать три вида обучения.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Виды обучения персонала</dc:title>
  <dc:creator>u1</dc:creator>
  <cp:lastModifiedBy>u1</cp:lastModifiedBy>
  <cp:revision>1</cp:revision>
  <dcterms:created xsi:type="dcterms:W3CDTF">2020-09-30T03:00:13Z</dcterms:created>
  <dcterms:modified xsi:type="dcterms:W3CDTF">2020-09-30T03:08:33Z</dcterms:modified>
</cp:coreProperties>
</file>