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8" r:id="rId12"/>
    <p:sldId id="262" r:id="rId13"/>
    <p:sldId id="263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s_133@edu54.ru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096" y="1412776"/>
            <a:ext cx="5982271" cy="4499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619672" y="332656"/>
            <a:ext cx="6264695" cy="1877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200">
                <a:latin typeface="Times New Roman" pitchFamily="18" charset="0"/>
                <a:ea typeface="Times New Roman"/>
                <a:cs typeface="Times New Roman" pitchFamily="18" charset="0"/>
              </a:rPr>
              <a:t>муниципальное </a:t>
            </a:r>
            <a:r>
              <a:rPr lang="ru-RU" sz="1200" smtClean="0">
                <a:latin typeface="Times New Roman" pitchFamily="18" charset="0"/>
                <a:ea typeface="Times New Roman"/>
                <a:cs typeface="Times New Roman" pitchFamily="18" charset="0"/>
              </a:rPr>
              <a:t>бюджетное  </a:t>
            </a:r>
            <a:r>
              <a:rPr lang="ru-RU" sz="1200" dirty="0">
                <a:latin typeface="Times New Roman" pitchFamily="18" charset="0"/>
                <a:ea typeface="Times New Roman"/>
                <a:cs typeface="Times New Roman" pitchFamily="18" charset="0"/>
              </a:rPr>
              <a:t>дошкольное образовательное учреждение</a:t>
            </a:r>
            <a:endParaRPr lang="ru-RU" sz="1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450215" algn="ctr">
              <a:lnSpc>
                <a:spcPct val="107000"/>
              </a:lnSpc>
              <a:spcAft>
                <a:spcPts val="0"/>
              </a:spcAft>
            </a:pPr>
            <a:r>
              <a:rPr lang="ru-RU" sz="1200" dirty="0">
                <a:latin typeface="Times New Roman" pitchFamily="18" charset="0"/>
                <a:ea typeface="Times New Roman"/>
                <a:cs typeface="Times New Roman" pitchFamily="18" charset="0"/>
              </a:rPr>
              <a:t>города Новосибирска «Детский сад № 133»</a:t>
            </a:r>
            <a:endParaRPr lang="ru-RU" sz="1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450215" algn="ctr">
              <a:lnSpc>
                <a:spcPct val="107000"/>
              </a:lnSpc>
              <a:spcAft>
                <a:spcPts val="0"/>
              </a:spcAft>
            </a:pPr>
            <a:r>
              <a:rPr lang="ru-RU" sz="1200" dirty="0">
                <a:latin typeface="Times New Roman" pitchFamily="18" charset="0"/>
                <a:ea typeface="Calibri"/>
                <a:cs typeface="Times New Roman" pitchFamily="18" charset="0"/>
              </a:rPr>
              <a:t>630096, г. Новосибирск, ул. Филатова,7 а, тел 8(383) 341-31-12</a:t>
            </a:r>
          </a:p>
          <a:p>
            <a:pPr indent="450215" algn="ctr">
              <a:lnSpc>
                <a:spcPct val="107000"/>
              </a:lnSpc>
              <a:spcAft>
                <a:spcPts val="0"/>
              </a:spcAft>
            </a:pPr>
            <a:r>
              <a:rPr lang="en-US" sz="1200" dirty="0">
                <a:latin typeface="Times New Roman" pitchFamily="18" charset="0"/>
                <a:ea typeface="Calibri"/>
                <a:cs typeface="Times New Roman" pitchFamily="18" charset="0"/>
              </a:rPr>
              <a:t>e</a:t>
            </a:r>
            <a:r>
              <a:rPr lang="ru-RU" sz="1200" dirty="0">
                <a:latin typeface="Times New Roman" pitchFamily="18" charset="0"/>
                <a:ea typeface="Calibri"/>
                <a:cs typeface="Times New Roman" pitchFamily="18" charset="0"/>
              </a:rPr>
              <a:t>-</a:t>
            </a:r>
            <a:r>
              <a:rPr lang="en-US" sz="1200" dirty="0">
                <a:latin typeface="Times New Roman" pitchFamily="18" charset="0"/>
                <a:ea typeface="Calibri"/>
                <a:cs typeface="Times New Roman" pitchFamily="18" charset="0"/>
              </a:rPr>
              <a:t>mail</a:t>
            </a:r>
            <a:r>
              <a:rPr lang="ru-RU" sz="1200" dirty="0">
                <a:latin typeface="Times New Roman" pitchFamily="18" charset="0"/>
                <a:ea typeface="Calibri"/>
                <a:cs typeface="Times New Roman" pitchFamily="18" charset="0"/>
              </a:rPr>
              <a:t>: </a:t>
            </a:r>
            <a:r>
              <a:rPr lang="en-US" sz="1200" u="sng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hlinkClick r:id="rId3"/>
              </a:rPr>
              <a:t>ds</a:t>
            </a:r>
            <a:r>
              <a:rPr lang="ru-RU" sz="1200" u="sng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hlinkClick r:id="rId3"/>
              </a:rPr>
              <a:t>_133@</a:t>
            </a:r>
            <a:r>
              <a:rPr lang="en-US" sz="1200" u="sng" dirty="0" err="1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hlinkClick r:id="rId3"/>
              </a:rPr>
              <a:t>edu</a:t>
            </a:r>
            <a:r>
              <a:rPr lang="ru-RU" sz="1200" u="sng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hlinkClick r:id="rId3"/>
              </a:rPr>
              <a:t>54.</a:t>
            </a:r>
            <a:r>
              <a:rPr lang="en-US" sz="1200" u="sng" dirty="0" err="1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  <a:hlinkClick r:id="rId3"/>
              </a:rPr>
              <a:t>ru</a:t>
            </a:r>
            <a:endParaRPr lang="ru-RU" sz="1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1200" b="1" dirty="0">
                <a:solidFill>
                  <a:srgbClr val="60180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«СИНИЧКИН ДЕНЬ»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95736" y="4880269"/>
            <a:ext cx="7020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Разработал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latin typeface="Times New Roman"/>
                <a:ea typeface="Times New Roman"/>
                <a:cs typeface="Times New Roman"/>
              </a:rPr>
              <a:t>воспитатель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высшей квалифицированной категории: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Пилипович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Татьяна Викторовна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mtClean="0"/>
              <a:t>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92546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09" y="1412776"/>
            <a:ext cx="4003545" cy="30026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1" y="3212976"/>
            <a:ext cx="4224469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024596" y="346657"/>
            <a:ext cx="48028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КОЛЛЕКТИВНАЯ РАБОТА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«Синичкин день»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76835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700808"/>
            <a:ext cx="6084168" cy="4563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385392" y="183316"/>
            <a:ext cx="65527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Птицы к рябине всюду слетаются, красные гроздья тихонько клюют.</a:t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Видно подарок этот понравился, если друзей снова всех позовут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0767230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404664"/>
            <a:ext cx="68379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ЗАБОТОЙ О ЗИМУЮЩИХ ПТИЦАХ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96752"/>
            <a:ext cx="3057804" cy="4077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1" y="1916832"/>
            <a:ext cx="5442021" cy="4081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046334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54"/>
          <a:stretch/>
        </p:blipFill>
        <p:spPr>
          <a:xfrm>
            <a:off x="323528" y="1455262"/>
            <a:ext cx="3921412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02"/>
          <a:stretch/>
        </p:blipFill>
        <p:spPr>
          <a:xfrm>
            <a:off x="4716016" y="764704"/>
            <a:ext cx="3962158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182216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67" y="1556792"/>
            <a:ext cx="3435846" cy="4581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5217" y="1556792"/>
            <a:ext cx="3489852" cy="4653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198142" y="44192"/>
            <a:ext cx="5830241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Покормите птиц зимой. Пусть со всех  концов.</a:t>
            </a:r>
          </a:p>
          <a:p>
            <a:pPr lvl="0">
              <a:spcBef>
                <a:spcPct val="20000"/>
              </a:spcBef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К вам слетятся , как домой  ,стайки на крыльцо.</a:t>
            </a:r>
          </a:p>
          <a:p>
            <a:pPr lvl="0">
              <a:spcBef>
                <a:spcPct val="20000"/>
              </a:spcBef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 богаты их корма, горсть зерна нужна.</a:t>
            </a:r>
          </a:p>
          <a:p>
            <a:pPr lvl="0">
              <a:spcBef>
                <a:spcPct val="20000"/>
              </a:spcBef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Горсть одна – и не страшна будет им зима.</a:t>
            </a:r>
          </a:p>
        </p:txBody>
      </p:sp>
    </p:spTree>
    <p:extLst>
      <p:ext uri="{BB962C8B-B14F-4D97-AF65-F5344CB8AC3E}">
        <p14:creationId xmlns:p14="http://schemas.microsoft.com/office/powerpoint/2010/main" val="3388047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8402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*  ПРОДОЛЖИТЕЛЬНОСТЬ ПРОЕКТА:</a:t>
            </a:r>
          </a:p>
          <a:p>
            <a:r>
              <a:rPr lang="ru-RU" dirty="0" smtClean="0"/>
              <a:t>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Краткосрочный</a:t>
            </a:r>
          </a:p>
          <a:p>
            <a:r>
              <a:rPr lang="ru-RU" dirty="0" smtClean="0"/>
              <a:t> * </a:t>
            </a:r>
            <a:r>
              <a:rPr lang="ru-RU" b="1" i="1" dirty="0" smtClean="0"/>
              <a:t>УЧАСТНИКИ ПРОЕКТА:</a:t>
            </a:r>
          </a:p>
          <a:p>
            <a:r>
              <a:rPr lang="ru-RU" dirty="0" smtClean="0"/>
              <a:t>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Дети, воспитатели, родители</a:t>
            </a:r>
          </a:p>
          <a:p>
            <a:endParaRPr lang="ru-RU" dirty="0" smtClean="0"/>
          </a:p>
          <a:p>
            <a:r>
              <a:rPr lang="ru-RU" b="1" i="1" dirty="0" smtClean="0"/>
              <a:t>*  ЦЕЛЬ ПРОЕКТА: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Формирование у детей и их родителей экологической привычки подкармливать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имующих птиц в зимнее время, воспитание познавательного интереса,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ережного отношения к зимующим птицам.</a:t>
            </a:r>
          </a:p>
          <a:p>
            <a:endParaRPr lang="ru-RU" dirty="0" smtClean="0"/>
          </a:p>
          <a:p>
            <a:r>
              <a:rPr lang="ru-RU" b="1" i="1" dirty="0" smtClean="0"/>
              <a:t>   * ЗАДАЧИ ПРОЕКТА:</a:t>
            </a:r>
          </a:p>
          <a:p>
            <a:r>
              <a:rPr lang="ru-RU" b="1" i="1" dirty="0" smtClean="0"/>
              <a:t>-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Познакомить детей с праздником «Синичкин день».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Расширить и обобщить знания детей о синицах и зимующих птицах – внешний вид,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строение тела, способ передвижения, среда обитания.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речевую активность детей при описании зимующих птиц.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Научиться заботится о птицах в зимнее время.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познавательный интерес и бережное отношение к птицам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b="1" i="1" dirty="0" smtClean="0"/>
          </a:p>
          <a:p>
            <a:r>
              <a:rPr lang="ru-RU" b="1" i="1" dirty="0" smtClean="0"/>
              <a:t>     * ОЖИДАЕМЫЕ РЕЗУЛЬТАТЫ: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 получат знания  об экологическом празднике «Синичкин день».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Пополнят свои знания о зимующих птицах.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Расширят словарный запас.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Научатся заботиться о зимующих птицах.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Приобретут экологическую привычку подкармливать птиц зимой.</a:t>
            </a:r>
          </a:p>
          <a:p>
            <a:endParaRPr lang="ru-RU" b="1" i="1" dirty="0" smtClean="0"/>
          </a:p>
          <a:p>
            <a:pPr marL="285750" indent="-285750">
              <a:buFont typeface="Arial" charset="0"/>
              <a:buChar char="•"/>
            </a:pPr>
            <a:endParaRPr lang="ru-RU" dirty="0" smtClean="0"/>
          </a:p>
          <a:p>
            <a:pPr marL="285750" indent="-285750">
              <a:buFont typeface="Arial" charset="0"/>
              <a:buChar char="•"/>
            </a:pPr>
            <a:endParaRPr lang="ru-RU" dirty="0"/>
          </a:p>
          <a:p>
            <a:endParaRPr lang="ru-RU" dirty="0" smtClean="0"/>
          </a:p>
          <a:p>
            <a:pPr marL="285750" indent="-285750">
              <a:buFont typeface="Arial" charset="0"/>
              <a:buChar char="•"/>
            </a:pPr>
            <a:endParaRPr lang="ru-RU" dirty="0" smtClean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2486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404663"/>
            <a:ext cx="63103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РАССКАЗ ВОСПИТАТЕЛЯ О ПРАЗДНИКЕ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«СИНИЧКИН ДЕНЬ»</a:t>
            </a: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174" y="1340768"/>
            <a:ext cx="6516216" cy="48871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08106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354979"/>
            <a:ext cx="575170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РАССМАТРИВАНИЕ АЛЬБОМА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«СИНИЧКИН ДЕНЬ»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84784"/>
            <a:ext cx="6660232" cy="4995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85065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404663"/>
            <a:ext cx="67687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ЧТЕНИЕ РАССКАЗОВ БИАНКИ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(обсуждение)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9" r="3821"/>
          <a:stretch/>
        </p:blipFill>
        <p:spPr>
          <a:xfrm rot="21272835">
            <a:off x="323527" y="1628800"/>
            <a:ext cx="2836861" cy="41425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93" b="15775"/>
          <a:stretch/>
        </p:blipFill>
        <p:spPr>
          <a:xfrm>
            <a:off x="3203848" y="1790199"/>
            <a:ext cx="5829627" cy="3819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52431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476672"/>
            <a:ext cx="583865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ПАЛЬЧИКОВАЯ ГИМНАСТИКА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«КОРМУШКА»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47234">
            <a:off x="173908" y="2372189"/>
            <a:ext cx="4860032" cy="364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0" t="1957" r="5909" b="5699"/>
          <a:stretch/>
        </p:blipFill>
        <p:spPr>
          <a:xfrm>
            <a:off x="4932040" y="1450549"/>
            <a:ext cx="4026507" cy="2744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70549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99615">
            <a:off x="179512" y="1741503"/>
            <a:ext cx="4788024" cy="3591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76672"/>
            <a:ext cx="4427984" cy="3320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259632" y="5877272"/>
            <a:ext cx="2618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 «Найди синичку»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3797660"/>
            <a:ext cx="583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Дид.игра «Выложи зимующих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птиц по образцу»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(технология моделирования)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000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340768"/>
            <a:ext cx="3363838" cy="44851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508786"/>
            <a:ext cx="3111810" cy="4149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051720" y="548680"/>
            <a:ext cx="5536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РАСКРАШИВАНИЕ  СИНИЧЕК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3815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55237"/>
            <a:ext cx="4914292" cy="36857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31"/>
          <a:stretch/>
        </p:blipFill>
        <p:spPr>
          <a:xfrm rot="21230060">
            <a:off x="3412138" y="3927934"/>
            <a:ext cx="5580112" cy="2638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763688" y="215574"/>
            <a:ext cx="63071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ВОТ ТАК МЫ ЛЕПИЛИ  СИНИЧКУ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50185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110</TotalTime>
  <Words>324</Words>
  <Application>Microsoft Office PowerPoint</Application>
  <PresentationFormat>Экран (4:3)</PresentationFormat>
  <Paragraphs>62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User</cp:lastModifiedBy>
  <cp:revision>23</cp:revision>
  <dcterms:created xsi:type="dcterms:W3CDTF">2020-11-10T11:55:47Z</dcterms:created>
  <dcterms:modified xsi:type="dcterms:W3CDTF">2023-11-12T06:58:55Z</dcterms:modified>
</cp:coreProperties>
</file>