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5" r:id="rId4"/>
    <p:sldId id="258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E4734F-3C19-4CC8-8311-E5984157A3E9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7A7F54-9064-48F9-BB14-86809032487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360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734F-3C19-4CC8-8311-E5984157A3E9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A7F54-9064-48F9-BB14-8680903248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189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734F-3C19-4CC8-8311-E5984157A3E9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A7F54-9064-48F9-BB14-8680903248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1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734F-3C19-4CC8-8311-E5984157A3E9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A7F54-9064-48F9-BB14-8680903248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696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734F-3C19-4CC8-8311-E5984157A3E9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A7F54-9064-48F9-BB14-86809032487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683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734F-3C19-4CC8-8311-E5984157A3E9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A7F54-9064-48F9-BB14-8680903248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953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734F-3C19-4CC8-8311-E5984157A3E9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A7F54-9064-48F9-BB14-8680903248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803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734F-3C19-4CC8-8311-E5984157A3E9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A7F54-9064-48F9-BB14-8680903248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36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734F-3C19-4CC8-8311-E5984157A3E9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A7F54-9064-48F9-BB14-8680903248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07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734F-3C19-4CC8-8311-E5984157A3E9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A7F54-9064-48F9-BB14-8680903248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39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734F-3C19-4CC8-8311-E5984157A3E9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A7F54-9064-48F9-BB14-8680903248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055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D7E4734F-3C19-4CC8-8311-E5984157A3E9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AE7A7F54-9064-48F9-BB14-8680903248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48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9856" y="3789040"/>
            <a:ext cx="7772400" cy="10355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Классный час </a:t>
            </a:r>
            <a:br>
              <a:rPr lang="ru-RU" sz="36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для 1 класса</a:t>
            </a:r>
            <a:endParaRPr lang="ru-RU" sz="3600" b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32656"/>
            <a:ext cx="6400800" cy="2160240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chemeClr val="bg1"/>
                </a:solidFill>
                <a:latin typeface="Garamond" panose="02020404030301010803" pitchFamily="18" charset="0"/>
                <a:cs typeface="Times New Roman" pitchFamily="18" charset="0"/>
              </a:rPr>
              <a:t>4 ноября </a:t>
            </a:r>
          </a:p>
          <a:p>
            <a:r>
              <a:rPr lang="ru-RU" sz="4400" b="1" i="1" dirty="0" smtClean="0">
                <a:solidFill>
                  <a:schemeClr val="bg1"/>
                </a:solidFill>
                <a:latin typeface="Garamond" panose="02020404030301010803" pitchFamily="18" charset="0"/>
                <a:cs typeface="Times New Roman" pitchFamily="18" charset="0"/>
              </a:rPr>
              <a:t>ДЕНЬ НАРОДНОГО ЕДИНСТВА</a:t>
            </a:r>
            <a:endParaRPr lang="ru-RU" sz="4400" b="1" i="1" dirty="0">
              <a:solidFill>
                <a:schemeClr val="bg1"/>
              </a:solidFill>
              <a:latin typeface="Garamond" panose="02020404030301010803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5301208"/>
            <a:ext cx="49216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Garamond" panose="02020404030301010803" pitchFamily="18" charset="0"/>
              </a:rPr>
              <a:t>Разработала: </a:t>
            </a:r>
            <a:r>
              <a:rPr lang="ru-RU" dirty="0" err="1" smtClean="0">
                <a:latin typeface="Garamond" panose="02020404030301010803" pitchFamily="18" charset="0"/>
              </a:rPr>
              <a:t>Васинкова</a:t>
            </a:r>
            <a:r>
              <a:rPr lang="ru-RU" dirty="0" smtClean="0">
                <a:latin typeface="Garamond" panose="02020404030301010803" pitchFamily="18" charset="0"/>
              </a:rPr>
              <a:t> Ирина Васильевна</a:t>
            </a:r>
          </a:p>
          <a:p>
            <a:r>
              <a:rPr lang="ru-RU" dirty="0">
                <a:latin typeface="Garamond" panose="02020404030301010803" pitchFamily="18" charset="0"/>
              </a:rPr>
              <a:t>у</a:t>
            </a:r>
            <a:r>
              <a:rPr lang="ru-RU" dirty="0" smtClean="0">
                <a:latin typeface="Garamond" panose="02020404030301010803" pitchFamily="18" charset="0"/>
              </a:rPr>
              <a:t>читель начальных классов МКОУ «СОШ №15»</a:t>
            </a:r>
          </a:p>
          <a:p>
            <a:r>
              <a:rPr lang="ru-RU" dirty="0" smtClean="0">
                <a:latin typeface="Garamond" panose="02020404030301010803" pitchFamily="18" charset="0"/>
              </a:rPr>
              <a:t>П. Светлый, </a:t>
            </a:r>
            <a:r>
              <a:rPr lang="ru-RU" dirty="0" err="1" smtClean="0">
                <a:latin typeface="Garamond" panose="02020404030301010803" pitchFamily="18" charset="0"/>
              </a:rPr>
              <a:t>Мирнинский</a:t>
            </a:r>
            <a:r>
              <a:rPr lang="ru-RU" dirty="0" smtClean="0">
                <a:latin typeface="Garamond" panose="02020404030301010803" pitchFamily="18" charset="0"/>
              </a:rPr>
              <a:t> район</a:t>
            </a:r>
            <a:endParaRPr lang="ru-RU" dirty="0">
              <a:latin typeface="Garamond" panose="020204040303010108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6345751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Garamond" panose="02020404030301010803" pitchFamily="18" charset="0"/>
              </a:rPr>
              <a:t>Светлый, 2023г.</a:t>
            </a:r>
            <a:endParaRPr lang="ru-RU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93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2558"/>
            <a:ext cx="3418642" cy="2563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572" y="412559"/>
            <a:ext cx="3419501" cy="2563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3418642" cy="256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283968" y="3556322"/>
            <a:ext cx="4608512" cy="25202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Garamond" panose="02020404030301010803" pitchFamily="18" charset="0"/>
              </a:rPr>
              <a:t>Роса </a:t>
            </a:r>
            <a:r>
              <a:rPr lang="ru-RU" sz="2800" b="1" dirty="0" smtClean="0">
                <a:latin typeface="Garamond" panose="02020404030301010803" pitchFamily="18" charset="0"/>
              </a:rPr>
              <a:t>состоит из росинок,</a:t>
            </a:r>
            <a:br>
              <a:rPr lang="ru-RU" sz="2800" b="1" dirty="0" smtClean="0">
                <a:latin typeface="Garamond" panose="02020404030301010803" pitchFamily="18" charset="0"/>
              </a:rPr>
            </a:br>
            <a:r>
              <a:rPr lang="ru-RU" sz="2800" b="1" dirty="0" smtClean="0">
                <a:latin typeface="Garamond" panose="02020404030301010803" pitchFamily="18" charset="0"/>
              </a:rPr>
              <a:t>Из капелек пара – туман,</a:t>
            </a:r>
            <a:br>
              <a:rPr lang="ru-RU" sz="2800" b="1" dirty="0" smtClean="0">
                <a:latin typeface="Garamond" panose="02020404030301010803" pitchFamily="18" charset="0"/>
              </a:rPr>
            </a:br>
            <a:r>
              <a:rPr lang="ru-RU" sz="2800" b="1" dirty="0" smtClean="0">
                <a:latin typeface="Garamond" panose="02020404030301010803" pitchFamily="18" charset="0"/>
              </a:rPr>
              <a:t>Песок из мельчайших песчинок,</a:t>
            </a:r>
            <a:br>
              <a:rPr lang="ru-RU" sz="2800" b="1" dirty="0" smtClean="0">
                <a:latin typeface="Garamond" panose="02020404030301010803" pitchFamily="18" charset="0"/>
              </a:rPr>
            </a:br>
            <a:r>
              <a:rPr lang="ru-RU" sz="2800" b="1" dirty="0" smtClean="0">
                <a:latin typeface="Garamond" panose="02020404030301010803" pitchFamily="18" charset="0"/>
              </a:rPr>
              <a:t>Россия – из россиян.</a:t>
            </a:r>
            <a:br>
              <a:rPr lang="ru-RU" sz="2800" b="1" dirty="0" smtClean="0">
                <a:latin typeface="Garamond" panose="02020404030301010803" pitchFamily="18" charset="0"/>
              </a:rPr>
            </a:br>
            <a:endParaRPr lang="ru-RU" sz="28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82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632848" cy="5732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7795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e-reading.by/illustrations/1022/1022722-i_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0480"/>
            <a:ext cx="4067943" cy="305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7"/>
          <a:stretch/>
        </p:blipFill>
        <p:spPr bwMode="auto">
          <a:xfrm>
            <a:off x="4644007" y="3717032"/>
            <a:ext cx="4067943" cy="273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39552" y="1412776"/>
            <a:ext cx="3384376" cy="4176464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19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0077" y="285141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Garamond" panose="02020404030301010803" pitchFamily="18" charset="0"/>
                <a:cs typeface="Times New Roman" pitchFamily="18" charset="0"/>
              </a:rPr>
              <a:t>Главное </a:t>
            </a:r>
            <a:r>
              <a:rPr lang="ru-RU" b="1" dirty="0">
                <a:solidFill>
                  <a:srgbClr val="FF0000"/>
                </a:solidFill>
                <a:latin typeface="Garamond" panose="02020404030301010803" pitchFamily="18" charset="0"/>
                <a:cs typeface="Times New Roman" pitchFamily="18" charset="0"/>
              </a:rPr>
              <a:t>— вместе!</a:t>
            </a:r>
            <a:br>
              <a:rPr lang="ru-RU" b="1" dirty="0">
                <a:solidFill>
                  <a:srgbClr val="FF0000"/>
                </a:solidFill>
                <a:latin typeface="Garamond" panose="02020404030301010803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Garamond" panose="02020404030301010803" pitchFamily="18" charset="0"/>
                <a:cs typeface="Times New Roman" pitchFamily="18" charset="0"/>
              </a:rPr>
              <a:t>Главное — дружно</a:t>
            </a:r>
            <a:r>
              <a:rPr lang="ru-RU" b="1" dirty="0" smtClean="0">
                <a:solidFill>
                  <a:srgbClr val="FF0000"/>
                </a:solidFill>
                <a:latin typeface="Garamond" panose="02020404030301010803" pitchFamily="18" charset="0"/>
                <a:cs typeface="Times New Roman" pitchFamily="18" charset="0"/>
              </a:rPr>
              <a:t>!</a:t>
            </a:r>
            <a:endParaRPr lang="ru-RU" b="1" dirty="0">
              <a:solidFill>
                <a:srgbClr val="FF0000"/>
              </a:solidFill>
              <a:latin typeface="Garamond" panose="02020404030301010803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74188" y="1428141"/>
            <a:ext cx="7770778" cy="489654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92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193</TotalTime>
  <Words>40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Corbel</vt:lpstr>
      <vt:lpstr>Garamond</vt:lpstr>
      <vt:lpstr>Times New Roman</vt:lpstr>
      <vt:lpstr>Базис</vt:lpstr>
      <vt:lpstr>Классный час  для 1 класса</vt:lpstr>
      <vt:lpstr>Роса состоит из росинок, Из капелек пара – туман, Песок из мельчайших песчинок, Россия – из россиян. </vt:lpstr>
      <vt:lpstr>Презентация PowerPoint</vt:lpstr>
      <vt:lpstr>Презентация PowerPoint</vt:lpstr>
      <vt:lpstr>Главное — вместе! Главное — дружно!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 1 класс</dc:title>
  <dc:creator>HT</dc:creator>
  <cp:lastModifiedBy>Историк</cp:lastModifiedBy>
  <cp:revision>12</cp:revision>
  <dcterms:created xsi:type="dcterms:W3CDTF">2015-11-03T16:05:46Z</dcterms:created>
  <dcterms:modified xsi:type="dcterms:W3CDTF">2023-11-11T00:38:44Z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1610866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