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5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64" r:id="rId10"/>
    <p:sldId id="268" r:id="rId11"/>
    <p:sldId id="267" r:id="rId12"/>
    <p:sldId id="269" r:id="rId13"/>
    <p:sldId id="270" r:id="rId14"/>
    <p:sldId id="271" r:id="rId15"/>
    <p:sldId id="274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-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30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60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0002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424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9500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968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490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037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37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103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01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2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13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177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315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42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09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489" y="553792"/>
            <a:ext cx="8718997" cy="294926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                  «Современные  подходы к     трудовому воспитанию  </a:t>
            </a:r>
            <a:b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дошкольников в свете ФГОС».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МКДОУ «Детский сад №3»г.п.Нарткала                                                               Подготовила воспитатель: </a:t>
            </a:r>
            <a:r>
              <a:rPr lang="ru-RU" sz="2400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Шогенова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 М.А.</a:t>
            </a:r>
            <a:b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                             к  педсовету</a:t>
            </a:r>
            <a:endParaRPr lang="ru-RU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1026" name="Picture 2" descr="http://bukvic.ru/wp-content/uploads/2018/04/berezhnoe-otnoshenie-doshkolnikov-k-veshham-i-predmet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328" y="3683358"/>
            <a:ext cx="7543801" cy="266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554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159098"/>
            <a:ext cx="9548490" cy="285410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Санитарно-эпидемиологические требования к организации и содержанию работы по трудовому воспитанию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</a:rPr>
              <a:t>. 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</a:rPr>
              <a:t>-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При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</a:rPr>
              <a:t>озеленении территории не проводится посадка плодоносящих деревьев и кустарников, ядовитых и колючих растений. 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-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</a:rPr>
              <a:t>Размещение аквариумов, животных, птиц в помещениях групповых не допускается</a:t>
            </a:r>
            <a:b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endParaRPr lang="ru-RU" sz="24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3374265"/>
            <a:ext cx="9986372" cy="186912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 -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Не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</a:rPr>
              <a:t>рекомендуется размещать цветы в горшках на подоконниках в групповых и спальных 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помещениях.</a:t>
            </a:r>
            <a:endParaRPr lang="ru-RU" sz="24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 descr="http://mdou-iskorka.ucoz.ru/new_1_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5" y="-71095"/>
            <a:ext cx="7907629" cy="12301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2008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3335" y="419202"/>
            <a:ext cx="11011437" cy="5624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в ДОУ в соответствии с требованиями ФГОС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для трудовой деятельности оформляется с учетом психолого-педагогических, эстетических и санитарно-гигиенических требований. Среда должна служить удовлетворению потребностей и интересов ребенка. При любых обстоятельствах предметный мир, окружающий ребенка, необходимо пополнять и обновлять, приспосабливая к новообразованиям определенного возраста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Все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окружает дошкольника, во многом определяет его настроение, формирует то или иное отношение к предметам, действиям и даже к самому себе. Создавая предметно-развивающую среду любой группы в ДОУ, необходимо учитывать:</a:t>
            </a:r>
            <a:endParaRPr lang="ru-RU" sz="2400" dirty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психологические основы конструктивного взаимодействия участников </a:t>
            </a:r>
            <a:r>
              <a:rPr lang="ru-RU" sz="2400" dirty="0" err="1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процесса;</a:t>
            </a:r>
            <a:endParaRPr lang="ru-RU" sz="2400" dirty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 возрастной группы, на которую нацелена данная среда.</a:t>
            </a:r>
            <a:endParaRPr lang="ru-RU" sz="2400" dirty="0">
              <a:solidFill>
                <a:srgbClr val="C0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013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577" y="-1358977"/>
            <a:ext cx="11062953" cy="7205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Детское </a:t>
            </a: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должно соответствовать росту и возрасту детей. Орудия труда детей должны быть абсолютно безопасны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 должно быть в достаточном количестве, хорошего качества и иметь привлекательный вид: яркий цвет леек, приятная форма коробок для хранения природного материала (семян, шишек, желудей), нарядные фартучки и др. – все это радует детей, способствует формированию культуры труда, вызывает эстетическое удовольствие. Целесообразно объединять оборудование по видам труда: в природном уголке – лейки, пульверизаторы; 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вместе, отведенном для ручного труда – ножницы,  иглы, разные виды тканей для ремонта и оклеивания пособий; принадлежности для хозяйственно – бытового труда - щеточки и совки, а для дежурных по столовой –  фартуки, косынки, колпаки или пилотки.</a:t>
            </a:r>
            <a:endParaRPr lang="ru-RU" dirty="0">
              <a:solidFill>
                <a:srgbClr val="C0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arhivurokov.ru/multiurok/html/2017/03/13/s_58c6ac1f35d1e/585486_1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48" y="0"/>
            <a:ext cx="8744755" cy="953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6228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45" y="451775"/>
            <a:ext cx="10702344" cy="6662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 с родителями:</a:t>
            </a:r>
            <a:endParaRPr lang="ru-RU" dirty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увеличение совместных с родителями и детьми мероприятий по формированию у детей позитивных установок к различным видам труда и творчества. (Совместный проект «От зернышка до булочки»). Благоустройство территории: оформление участков групп. Совместное с родителями сооружение зимних построек. Совместные творческие выставки поделок (скворечников, кормушек, огородов на окне и др.). Оформление групповых комнат к праздникам.</a:t>
            </a:r>
            <a:endParaRPr lang="ru-RU" dirty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Рекомендации для родителей (папки-передвижки, стенгазеты и другие наглядные информационные материалы, мастер-классы для родителей).</a:t>
            </a:r>
            <a:endParaRPr lang="ru-RU" dirty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в образовательную деятельность (создание мини-музеев «Умелые руки наших мам», «Предметы старины» и др.) Встречи с интересными людьми (из числа родителей).</a:t>
            </a:r>
            <a:endParaRPr lang="ru-RU" dirty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009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577" y="611049"/>
            <a:ext cx="10457646" cy="574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методы работы с педагогами:</a:t>
            </a:r>
            <a:endParaRPr lang="ru-RU" dirty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i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индивидуальные: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беседы, анкетирование, консультации («Роль </a:t>
            </a:r>
            <a:r>
              <a:rPr lang="ru-RU" sz="2400" dirty="0" err="1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поговорок в формировании у детей позитивных установок к различным видам труда и творчества»), направленные на повышение уровня знаний по данной теме;</a:t>
            </a:r>
            <a:endParaRPr lang="ru-RU" dirty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i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коллективные: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семинары, 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мастер-классы («Факторы, способствующие формированию положительного отношения детей к труду»), педагогические игры – викторины («Терпение и труд все перетрут»), открытые просмотры, совещания в форме круглого стола и т.д. Эта работа направлена на повышение уровня практических и теоретических знаний у педагогов по формированию у детей дошкольного возраста позитивных установок к различным видам труда и творчества в соответствии с ФГОС.</a:t>
            </a:r>
            <a:endParaRPr lang="ru-RU" dirty="0">
              <a:solidFill>
                <a:srgbClr val="C0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487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608" y="2413338"/>
            <a:ext cx="102000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Труд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- первое условие всей человеческой жизни и при том в такой степени, что мы в известном смысле должны сказать: Труд создал самого человека» «Труд всегда был основой для человеческой жизни и культуры. Поэтому и в воспитательной работе труд должен быть одним из самых основных элементов» (А. С. Макаренко) . </a:t>
            </a:r>
            <a:endParaRPr lang="ru-RU" sz="28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 descr="https://1.bp.blogspot.com/-FEMWio9RVdw/WxpO31E9adI/AAAAAAAAAy0/6vt8cz-5M_IH3RpKag8EuxWUguxNBmTMwCLcBGAs/w1200-h630-p-k-no-nu/childre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08" y="347730"/>
            <a:ext cx="9182637" cy="2189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4524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53532"/>
            <a:ext cx="8715778" cy="562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13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6669" y="2493744"/>
            <a:ext cx="10032643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 -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это целесообразная деятельность человека, направленная на видоизменение предметов природы для удовлетворения своих потребностей</a:t>
            </a:r>
            <a:endParaRPr lang="ru-RU" sz="2000" dirty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жизни каждого человека и в жизни общества имеет определенное значение. От того как человек относится к труду, как он умеет трудиться во многом зависит его судьба.</a:t>
            </a:r>
            <a:endParaRPr lang="ru-RU" sz="2000" dirty="0">
              <a:solidFill>
                <a:srgbClr val="C0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pipina-ozr-dou18.edumsko.ru/uploads/28800/28777/section/642392/.thumbs/deti-vyirezayut-iz-bumagi.jpg?151567277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82" y="347730"/>
            <a:ext cx="8393617" cy="2260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3104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094" y="2641926"/>
            <a:ext cx="10744200" cy="272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Трудовое воспитание </a:t>
            </a:r>
            <a: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совместная деятельность воспитателя и воспитанников, направленная на развитие </a:t>
            </a:r>
            <a:r>
              <a:rPr lang="ru-RU" sz="32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 трудовых </a:t>
            </a:r>
            <a: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умений и способностей, психологической способности к труду, формирования ответственного отношения к труду и его продуктам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dou246.ru/wp-content/uploads/2013/08/2-%D0%B3%D1%80-1024x63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424" y="255494"/>
            <a:ext cx="8255261" cy="2386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966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882" y="1337338"/>
            <a:ext cx="10509160" cy="4387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трудовое воспитание - одно из важных направлений в работе дошкольных учреждений, главной целью которого является </a:t>
            </a: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положительного отношения к труду 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решение следующих </a:t>
            </a: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задач:</a:t>
            </a:r>
            <a:endParaRPr lang="ru-RU" sz="2400" dirty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позитивных установок к различным видам труда и творчества;</a:t>
            </a:r>
            <a:endParaRPr lang="ru-RU" sz="2400" dirty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воспитание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ценностного отношения к собственному труду, труду других людей и его результатам; </a:t>
            </a:r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-воспитание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личности ребенка в аспекте труда и творчества.</a:t>
            </a:r>
            <a:endParaRPr lang="ru-RU" sz="2400" dirty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- развитие </a:t>
            </a:r>
            <a:r>
              <a:rPr lang="ru-RU" sz="24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творческой инициативы, способности самостоятельно себя реализовать в различных видах труда и творчества</a:t>
            </a:r>
            <a:endParaRPr lang="ru-RU" sz="24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 descr="http://mdou-iskorka.ucoz.ru/new_1_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92" y="128789"/>
            <a:ext cx="8628845" cy="1481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334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9701" y="3086471"/>
            <a:ext cx="8474299" cy="2910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труда в 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Самообслуживание </a:t>
            </a: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Хозяйственно-бытовой 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endParaRPr lang="ru-RU" sz="2800" dirty="0" smtClean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Труд 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природе </a:t>
            </a:r>
            <a:endParaRPr lang="ru-RU" sz="2800" dirty="0" smtClean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Ручной 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</a:t>
            </a:r>
            <a:endParaRPr lang="ru-RU" sz="2400" dirty="0">
              <a:solidFill>
                <a:srgbClr val="C0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banner2.kisspng.com/20180311/lcq/kisspng-drawing-child-happiness-illustration-61-hand-drawn-cartoon-dancing-children-5aa54b406ced26.250412731520782144446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01" y="231819"/>
            <a:ext cx="8770513" cy="2537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banner2.kisspng.com/20180311/lcq/kisspng-drawing-child-happiness-illustration-61-hand-drawn-cartoon-dancing-children-5aa54b406ced26.250412731520782144446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01" y="384219"/>
            <a:ext cx="8770513" cy="2537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banner2.kisspng.com/20180311/lcq/kisspng-drawing-child-happiness-illustration-61-hand-drawn-cartoon-dancing-children-5aa54b406ced26.250412731520782144446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01" y="390576"/>
            <a:ext cx="8770513" cy="25371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6254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1217" y="2493744"/>
            <a:ext cx="9646276" cy="2858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Самообслуживание</a:t>
            </a: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это труд, направленный на обслуживание самого себя (умывание, одевание, раздевание и т.д.) Общественная значимость:                                         - освобождает других от обслуживания себя;                                         - ребёнок овладевает всеми компонентами трудовой деятельности и самостоятельностью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mdou-iskorka.ucoz.ru/new_1_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190" y="695459"/>
            <a:ext cx="8371266" cy="13007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7235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881" y="2197381"/>
            <a:ext cx="10457645" cy="2858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Хозяйственно-бытовой труд 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предполагает умения поддерживать порядок в групповой комнате, дома и на участке, участвовать в организации бытовых процессов и образовательной деятельности. Особенность хозяйственно-бытового труда- его общественная направленность, т.е. удовлетворение потребностей других детей и взрослых. </a:t>
            </a:r>
            <a:endParaRPr lang="ru-RU" sz="2800" dirty="0">
              <a:solidFill>
                <a:srgbClr val="C0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im0-tub-ru.yandex.net/i?id=8ff92cf29fd0a7dbc83e723f5642510b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930" y="103031"/>
            <a:ext cx="4417310" cy="209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9017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972" y="1582341"/>
            <a:ext cx="10328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Труд в природе </a:t>
            </a:r>
            <a:r>
              <a:rPr lang="ru-RU" sz="26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Уход за растениями, выращивание овощей, озеленение участка и т.д</a:t>
            </a:r>
            <a:r>
              <a:rPr lang="ru-RU" sz="26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.. </a:t>
            </a:r>
          </a:p>
          <a:p>
            <a:r>
              <a:rPr lang="ru-RU" sz="26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Особенности</a:t>
            </a:r>
            <a:r>
              <a:rPr lang="ru-RU" sz="26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: </a:t>
            </a:r>
            <a:endParaRPr lang="ru-RU" sz="2600" dirty="0" smtClean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результатом </a:t>
            </a:r>
            <a:r>
              <a:rPr lang="ru-RU" sz="26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этого вида труда может быть материальный продукт (урожай). Это сближает детский труд с трудом взрослых; </a:t>
            </a:r>
            <a:endParaRPr lang="ru-RU" sz="2600" dirty="0" smtClean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чаще </a:t>
            </a:r>
            <a:r>
              <a:rPr lang="ru-RU" sz="26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всего этот вид труда имеет отсроченный результат; - труд в природе всегда связан с живыми объектами, поэтому формирует бережное, ответственное, осторожное отношение к окружающему; </a:t>
            </a:r>
            <a:endParaRPr lang="ru-RU" sz="2600" dirty="0" smtClean="0">
              <a:solidFill>
                <a:srgbClr val="C0000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r>
              <a:rPr lang="ru-RU" sz="26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- </a:t>
            </a:r>
            <a:r>
              <a:rPr lang="ru-RU" sz="26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даёт возможность одновременно развивать познавательные интересы</a:t>
            </a:r>
            <a:endParaRPr lang="ru-RU" sz="26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 descr="http://mdou-iskorka.ucoz.ru/new_1_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65" y="309094"/>
            <a:ext cx="8564449" cy="1481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9922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6517" y="2197381"/>
            <a:ext cx="10277341" cy="2858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Ручной и художественный 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труд. </a:t>
            </a: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 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удовлетворение эстетических потребностей </a:t>
            </a: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человека. Развивает 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конструктивные способности детей, полезные практические навыки и ориентировки, формирует интерес к работе, готовность справится с ней, стремление выполнить работу как можно </a:t>
            </a: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</a:t>
            </a:r>
            <a:endParaRPr lang="ru-RU" sz="2400" dirty="0">
              <a:solidFill>
                <a:srgbClr val="C0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s://arhivurokov.ru/multiurok/html/2017/03/13/s_58c6ac1f35d1e/585486_1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44" y="167425"/>
            <a:ext cx="9066726" cy="2029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874579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199</TotalTime>
  <Words>730</Words>
  <Application>Microsoft Office PowerPoint</Application>
  <PresentationFormat>Широкоэкранный</PresentationFormat>
  <Paragraphs>45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Georgia</vt:lpstr>
      <vt:lpstr>Symbol</vt:lpstr>
      <vt:lpstr>Times New Roman</vt:lpstr>
      <vt:lpstr>Trebuchet MS</vt:lpstr>
      <vt:lpstr>Wingdings 3</vt:lpstr>
      <vt:lpstr>Аспект</vt:lpstr>
      <vt:lpstr>                                 «Современные  подходы к     трудовому воспитанию   дошкольников в свете ФГОС». МКДОУ «Детский сад №3»г.п.Нарткала                                                               Подготовила воспитатель: Шогенова М.А.                                     к  педсовету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Санитарно-эпидемиологические требования к организации и содержанию работы по трудовому воспитанию.  -При озеленении территории не проводится посадка плодоносящих деревьев и кустарников, ядовитых и колючих растений.  - Размещение аквариумов, животных, птиц в помещениях групповых не допускается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 подходы к     трудовому воспитанию   дошкольников в свете ФГОС».</dc:title>
  <dc:creator>007</dc:creator>
  <cp:lastModifiedBy>007</cp:lastModifiedBy>
  <cp:revision>19</cp:revision>
  <dcterms:created xsi:type="dcterms:W3CDTF">2019-04-24T13:59:29Z</dcterms:created>
  <dcterms:modified xsi:type="dcterms:W3CDTF">2019-12-17T04:34:54Z</dcterms:modified>
</cp:coreProperties>
</file>