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1421502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Урок 37.</a:t>
            </a:r>
          </a:p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Заглавная буква В.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816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93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0649"/>
            <a:ext cx="8716773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00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12968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40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0062"/>
            <a:ext cx="8622704" cy="585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160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02637" y="43077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95536" y="1268760"/>
            <a:ext cx="8424936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algn="just" eaLnBrk="1" hangingPunct="1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B0F0"/>
                </a:solidFill>
              </a:rPr>
              <a:t>Какую </a:t>
            </a:r>
            <a:r>
              <a:rPr lang="ru-RU" sz="2800" b="1" dirty="0">
                <a:solidFill>
                  <a:srgbClr val="00B0F0"/>
                </a:solidFill>
              </a:rPr>
              <a:t>букву учились писать сегодня на уроке?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ru-RU" sz="2800" b="1" dirty="0"/>
              <a:t>У кого  написание буквы вызвало затруднение?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</a:rPr>
              <a:t>Подчеркните самые красивые буквы.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ru-RU" sz="2800" b="1" dirty="0">
                <a:solidFill>
                  <a:srgbClr val="00B050"/>
                </a:solidFill>
              </a:rPr>
              <a:t>Чему мы научились на уроке?</a:t>
            </a:r>
          </a:p>
          <a:p>
            <a:pPr algn="just" eaLnBrk="1" hangingPunct="1"/>
            <a:r>
              <a:rPr lang="ru-RU" sz="2800" b="1" smtClean="0">
                <a:solidFill>
                  <a:srgbClr val="00B050"/>
                </a:solidFill>
              </a:rPr>
              <a:t>     Оцените </a:t>
            </a:r>
            <a:r>
              <a:rPr lang="ru-RU" sz="2800" b="1" dirty="0">
                <a:solidFill>
                  <a:srgbClr val="00B050"/>
                </a:solidFill>
              </a:rPr>
              <a:t>свою работу.</a:t>
            </a:r>
          </a:p>
        </p:txBody>
      </p:sp>
    </p:spTree>
    <p:extLst>
      <p:ext uri="{BB962C8B-B14F-4D97-AF65-F5344CB8AC3E}">
        <p14:creationId xmlns:p14="http://schemas.microsoft.com/office/powerpoint/2010/main" val="322317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24944"/>
            <a:ext cx="280831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924943"/>
            <a:ext cx="2736304" cy="223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1727684" y="5403335"/>
            <a:ext cx="504056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31740" y="5403335"/>
            <a:ext cx="504056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35796" y="5403335"/>
            <a:ext cx="504056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23628" y="5403335"/>
            <a:ext cx="504056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328084" y="5403335"/>
            <a:ext cx="504056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815016" y="5403335"/>
            <a:ext cx="504056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317825" y="5403335"/>
            <a:ext cx="504056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821881" y="5403335"/>
            <a:ext cx="504056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325937" y="5403335"/>
            <a:ext cx="504056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23628" y="692696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Звукобуквенный разбор.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99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56895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20" y="3356992"/>
            <a:ext cx="853506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23628" y="36953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Повторение.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16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9694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02637" y="36953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Прочитать текст. Озаглавить.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34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16" y="785678"/>
            <a:ext cx="856895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1898621"/>
            <a:ext cx="72390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02637" y="139347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Заглавная буква «В».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95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68952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58" y="1584979"/>
            <a:ext cx="7534275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516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04664"/>
            <a:ext cx="48768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3619500" cy="2808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58550"/>
            <a:ext cx="3929214" cy="2637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19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02636" y="404664"/>
            <a:ext cx="21452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Вика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Вова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Василиса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Варвара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Виктор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7" y="548680"/>
            <a:ext cx="21452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Воркута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Выборг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Венёв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Волга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3717032"/>
            <a:ext cx="21452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Васька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Вискас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Ворюга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Вакса</a:t>
            </a:r>
          </a:p>
        </p:txBody>
      </p:sp>
    </p:spTree>
    <p:extLst>
      <p:ext uri="{BB962C8B-B14F-4D97-AF65-F5344CB8AC3E}">
        <p14:creationId xmlns:p14="http://schemas.microsoft.com/office/powerpoint/2010/main" val="365067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c510302d0ba93c6a09055a4ed639d10e04873da-10071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ELENA\Desktop\Написание В в\Слайд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3111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karanda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35262" flipV="1">
            <a:off x="6667500" y="4043363"/>
            <a:ext cx="170815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67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6129 -0.52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3" y="-26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29 -0.52037 C -0.16111 -0.52199 -0.16094 -0.52361 -0.16632 -0.50672 C -0.1717 -0.48982 -0.18247 -0.45047 -0.19323 -0.41945 C -0.204 -0.38843 -0.21893 -0.35486 -0.23038 -0.32037 C -0.24184 -0.28588 -0.2507 -0.25047 -0.2625 -0.2125 C -0.27431 -0.17454 -0.28976 -0.12871 -0.30104 -0.09283 C -0.31233 -0.05695 -0.31997 -0.03102 -0.33038 0.00278 C -0.3408 0.03657 -0.35295 0.07986 -0.36372 0.11041 C -0.37448 0.14097 -0.38559 0.1669 -0.39462 0.18565 C -0.40365 0.2044 -0.41146 0.21504 -0.41771 0.22338 C -0.42396 0.23171 -0.42795 0.23472 -0.43177 0.23518 C -0.43559 0.23565 -0.43802 0.23379 -0.4408 0.22662 C -0.44358 0.21944 -0.44861 0.20764 -0.44844 0.19259 C -0.44827 0.17754 -0.44479 0.15555 -0.43941 0.13611 C -0.43403 0.11666 -0.42413 0.09745 -0.41632 0.07639 C -0.40851 0.05532 -0.404 0.0368 -0.39202 0.00972 C -0.38004 -0.01736 -0.35816 -0.05903 -0.34462 -0.08611 C -0.33108 -0.1132 -0.32309 -0.12894 -0.31129 -0.15278 C -0.29948 -0.17662 -0.28716 -0.20255 -0.27413 -0.22963 C -0.26111 -0.25672 -0.24584 -0.28866 -0.23299 -0.31505 C -0.22014 -0.34144 -0.2092 -0.36528 -0.19705 -0.38866 C -0.1849 -0.41204 -0.17309 -0.43797 -0.1599 -0.45533 C -0.1467 -0.47269 -0.12969 -0.48403 -0.11771 -0.49283 C -0.10573 -0.50162 -0.09809 -0.50625 -0.0882 -0.50834 C -0.0783 -0.51042 -0.06771 -0.5081 -0.05868 -0.50486 C -0.04966 -0.50162 -0.0415 -0.49977 -0.03438 -0.48959 C -0.02726 -0.4794 -0.01979 -0.46065 -0.01632 -0.44329 C -0.01285 -0.42593 -0.01233 -0.40371 -0.01372 -0.38519 C -0.01511 -0.36667 -0.01823 -0.34931 -0.02413 -0.33218 C -0.03004 -0.31505 -0.03768 -0.29746 -0.04966 -0.28264 C -0.06163 -0.26783 -0.08038 -0.25347 -0.09584 -0.24329 C -0.11129 -0.2331 -0.12743 -0.22593 -0.14202 -0.22107 C -0.1566 -0.21621 -0.17275 -0.21574 -0.18299 -0.21435 C -0.19323 -0.21297 -0.20191 -0.2132 -0.20348 -0.2125 C -0.20504 -0.21181 -0.19983 -0.21366 -0.19202 -0.21088 C -0.1842 -0.2081 -0.16788 -0.20232 -0.15608 -0.1956 C -0.14427 -0.18889 -0.13108 -0.18426 -0.12153 -0.16991 C -0.11198 -0.15556 -0.10157 -0.13079 -0.09844 -0.10996 C -0.09532 -0.08912 -0.10052 -0.06366 -0.10226 -0.04514 C -0.104 -0.02662 -0.10434 -0.01783 -0.10868 0.00115 C -0.11302 0.02014 -0.12066 0.04953 -0.12795 0.06944 C -0.13525 0.08935 -0.14393 0.10486 -0.15226 0.12083 C -0.16059 0.1368 -0.16754 0.15115 -0.17795 0.16528 C -0.18837 0.1794 -0.20486 0.19606 -0.21511 0.20625 C -0.22535 0.21643 -0.23091 0.22129 -0.23941 0.22662 C -0.24792 0.23194 -0.25677 0.23703 -0.26632 0.23865 C -0.27587 0.24028 -0.28681 0.23958 -0.29705 0.23703 C -0.30729 0.23449 -0.31858 0.23171 -0.32795 0.22338 C -0.33733 0.21504 -0.34809 0.19606 -0.35348 0.1875 C -0.35886 0.17893 -0.35938 0.17546 -0.3599 0.17199 " pathEditMode="relative" rAng="0" ptsTypes="aaaaaaaaaaaaaaaaaaaaaaaaaaaaaaaaaaaaaaaaaaaaaaaaaA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27" y="3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67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2023-11-03T08:08:53Z</dcterms:created>
  <dcterms:modified xsi:type="dcterms:W3CDTF">2023-11-04T12:26:18Z</dcterms:modified>
</cp:coreProperties>
</file>