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2" r:id="rId7"/>
    <p:sldId id="260" r:id="rId8"/>
    <p:sldId id="261" r:id="rId9"/>
    <p:sldId id="263" r:id="rId10"/>
    <p:sldId id="264" r:id="rId11"/>
    <p:sldId id="265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ovcharenko-marina-ivanovna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hyperlink" Target="https://www.youtube.com/watch?v=X16PaOsfFsY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L8PDdRb3f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q=%D0%B4%D0%BE%D1%81%D1%82%D0%BE%D0%BF%D1%80%D0%B8%D0%BC%D0%B5%D1%87%D0%B0%D1%82%D0%B5%D0%BB%D1%8C%D0%BD%D0%BE%D1%81%D1%82%D0%B8+%D0%B2+%D1%81%D0%B0%D0%BC%D0%B0%D1%80%D0%B5&amp;source=lnms&amp;tbm=isch&amp;sa=X&amp;ved=2ahUKEwikuZiP8Jr0AhXQ-y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q=%D0%BA%D1%83%D0%B9%D0%B1%D1%8B%D1%88%D0%B5%D0%B2%D1%82%D0%B5%D0%BB%D0%B5%D1%84%D0%B8%D0%BB%D1%8C%D0%BC+%D0%BC%D1%83%D0%BB%D1%8C%D1%82%D1%84%D0%B8%D0%BB%D1%8C%D0%BC%D1%8B&amp;oq=%D0%9A%D1%83%D0%B9%D0%B1%D1%8B%D1%88%D0%B5%D0%B2+%25D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q=%D0%9A%D0%B0%D0%BA+%D0%BF%D0%BE%D1%81%D1%82%D1%80%D0%BE%D0%B8%D1%82%D1%8C+%D0%BC%D0%B0%D0%BA%D0%B5%D1%82+%D0%B3%D0%BE%D1%80%D0%BE%D0%B4%D0%B0+%D0%A1%D0%B0%D0%BC%D0%B0%D1%80%D0%B0&amp;source=lnms&amp;tbm=isch&amp;sa=X&amp;ved=2ahUKEwju48v6xq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sso-travel.ru/info/istoriya-samary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muzladax.ru/85715-pesni-pro-samaru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hypeava.ru/uploads/posts/2018-05/1525528024_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9797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0648"/>
            <a:ext cx="6400800" cy="1944216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tx1"/>
                </a:solidFill>
              </a:rPr>
              <a:t>Мой город - Самара</a:t>
            </a:r>
            <a:endParaRPr lang="ru-RU" sz="4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 образовательного маршрута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Автор: Овчаренко Марина Ивановна</a:t>
            </a:r>
            <a:b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МБДОУ «Детский сад №13»</a:t>
            </a:r>
          </a:p>
          <a:p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г.о. 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Самара</a:t>
            </a:r>
            <a:r>
              <a:rPr lang="ru-RU" sz="2400" i="1" dirty="0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30 лучших достопримечательностей Самары - описание и фото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132856"/>
            <a:ext cx="698477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hypeava.ru/uploads/posts/2018-05/1525528024_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Шаг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 места, которыми гордится город, относятся к различным временным отрезкам, так что тут есть, что посмотреть и куда пойти гостям города. Предлагаю рассказать детям о достопримечательностях нашего города, пройдя по ссылке: </a:t>
            </a:r>
            <a:r>
              <a:rPr lang="ru-RU" sz="3200" dirty="0" smtClean="0">
                <a:hlinkClick r:id="rId3"/>
              </a:rPr>
              <a:t>Презентация "Моя Самара"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 затем сделать разминку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пройдя по ссылке</a:t>
            </a:r>
            <a:r>
              <a:rPr lang="ru-RU" sz="3600" dirty="0" smtClean="0"/>
              <a:t>: </a:t>
            </a:r>
            <a:r>
              <a:rPr lang="ru-RU" sz="3600" dirty="0" err="1" smtClean="0">
                <a:hlinkClick r:id="rId4"/>
              </a:rPr>
              <a:t>Физминутка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Buratino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4293096"/>
            <a:ext cx="1835696" cy="256490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hypeava.ru/uploads/posts/2018-05/1525528024_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435280" cy="468052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Шаг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 очень люблю ходить в музей. А Вы знаете, что такое музей?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Музей — это уникальная возможность сохранить и поделиться с потомками самым важным и значимым. Что такое музей и для чего он нужен? Ответ на этот вопрос вы сможете найти по ссылке: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Музеи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Buratino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21088"/>
            <a:ext cx="1872208" cy="263691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hypeava.ru/uploads/posts/2018-05/1525528024_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3853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Шаг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Добрый день!  Сегодня предлагаю вам поиграть в игру «Собери картинку»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Надо распечатать картинки с достопримечательностями Самары и разрезать их в виде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пазлов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Затем предложить ребенку собрать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 картинки можно выбрать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ссылке: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  <a:hlinkClick r:id="rId3"/>
              </a:rPr>
              <a:t>Картинки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Buratino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4077072"/>
            <a:ext cx="2016224" cy="278092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hypeava.ru/uploads/posts/2018-05/1525528024_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594645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Шаг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Кто же не любит мультфильмы? Я  - очень люблю, так, как являюсь одним из его персонажей .А вы знаете, что в 1970-80 гг. в Самаре снимали мультфильмы? 15 из 28 куйбышевских мультфильмов были сняты по сказкам знаменитых самарских писателей - братьев Бондаренко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Пройдя по ссылке: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hlinkClick r:id="rId3"/>
              </a:rPr>
              <a:t>Мультфильмы</a:t>
            </a:r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 попадёте в  студию «Куйбышев телефильм»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pic>
        <p:nvPicPr>
          <p:cNvPr id="4" name="Рисунок 3" descr="Buratino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49080"/>
            <a:ext cx="2160240" cy="2708920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ttp://hypeava.ru/uploads/posts/2018-05/1525528024_3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59432"/>
            <a:ext cx="8229600" cy="511256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Шаг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снова здравствуйте! На этом наш маршрут подходит к концу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завершении хочу предложить , Вам вместе с детьми построить макет «Мой город» используя ссылку: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  <a:hlinkClick r:id="rId3"/>
              </a:rPr>
              <a:t>Макеты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 показать его своим друзьям в детском саду.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Buratino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3760" y="4005064"/>
            <a:ext cx="2160240" cy="2852936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hypeava.ru/uploads/posts/2018-05/1525528024_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27584" y="1484785"/>
            <a:ext cx="79208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Всем до свидания,</a:t>
            </a:r>
          </a:p>
          <a:p>
            <a:pPr algn="ctr"/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до новых встреч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800" dirty="0"/>
          </a:p>
        </p:txBody>
      </p:sp>
      <p:pic>
        <p:nvPicPr>
          <p:cNvPr id="4" name="Рисунок 3" descr="Buratin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786190"/>
            <a:ext cx="2160240" cy="2852936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hypeava.ru/uploads/posts/2018-05/1525528024_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7078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Образовательный маршрут </a:t>
            </a:r>
            <a:r>
              <a:rPr lang="ru-RU" sz="2800" dirty="0" smtClean="0">
                <a:latin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</a:rPr>
              <a:t>   является актуальной современной формой работы с родителями. Это новое направление в развитии семейной педагогики – организации семейного досуга с использованием интернет- ресурсов, досуга с пользой для воспитания и развития ребёнка, </a:t>
            </a:r>
            <a:br>
              <a:rPr lang="ru-RU" sz="2800" dirty="0" smtClean="0">
                <a:latin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</a:rPr>
              <a:t> это материал для родителей, содержащий кратко аннотированные ссылки на полезные интернет-ресурсы или программы, способные привлечь родителей к совместной работе с детьми по какой-либо теме</a:t>
            </a:r>
            <a:br>
              <a:rPr lang="ru-RU" sz="2800" dirty="0" smtClean="0">
                <a:latin typeface="Times New Roman" pitchFamily="18" charset="0"/>
              </a:rPr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hypeava.ru/uploads/posts/2018-05/1525528024_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6034682"/>
          </a:xfrm>
        </p:spPr>
        <p:txBody>
          <a:bodyPr>
            <a:normAutofit/>
          </a:bodyPr>
          <a:lstStyle/>
          <a:p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формирование первичных представлений о малой Родине, о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социокультурных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ценностях нашего города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hypeava.ru/uploads/posts/2018-05/1525528024_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5458618"/>
          </a:xfrm>
        </p:spPr>
        <p:txBody>
          <a:bodyPr>
            <a:norm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-вызвать интерес и желание, как можно больше узнать о родном городе;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уточнить и обобщить  знания о Самарском крае;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обогатить знания детей о достопримечательностях города Самара;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воспитывать чувство гордости за свой город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hypeava.ru/uploads/posts/2018-05/1525528024_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/>
          </a:bodyPr>
          <a:lstStyle/>
          <a:p>
            <a:r>
              <a:rPr lang="ru-RU" sz="3100" b="1" u="sng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Воспитать у ребёнка любовь к Родине, любовь к самому близкому, к родному дому – это и есть основа основ нравственно-патриотического воспитания, его первая и самая важная ступень. Дошкольник прежде всего должен осознать себя членом семьи, неотъемлемой частью своей малой родины, потом – гражданином России, и только потом—жителем планеты Земля. Идти надо от близкого к далёкому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hypeava.ru/uploads/posts/2018-05/1525528024_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363272" cy="5877272"/>
          </a:xfrm>
        </p:spPr>
        <p:txBody>
          <a:bodyPr>
            <a:normAutofit fontScale="90000"/>
          </a:bodyPr>
          <a:lstStyle/>
          <a:p>
            <a:pPr marL="274320" indent="-274320">
              <a:defRPr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Предлагаю вам вместе со своим ребенком на некоторое время превратиться в путешественников, чтобы шаг за шагом, работа по формированию знаний о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социокультурных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ценностях нашего города сделала наших детей более любознательными. А в этом Вам будет помогать наш друг – Буратино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Семейное увлекательное путешествие начинается!  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В добрый путь!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endParaRPr lang="ru-RU" dirty="0"/>
          </a:p>
        </p:txBody>
      </p:sp>
      <p:pic>
        <p:nvPicPr>
          <p:cNvPr id="4" name="Рисунок 3" descr="Buratin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65104"/>
            <a:ext cx="1800200" cy="249289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hypeava.ru/uploads/posts/2018-05/1525528024_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931224" cy="554461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Шаг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1.Добрый день! Наверняка Вы все меня узнали. Я буду вашим помощником в прохождении маршрута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 первый день, предлагаю  Вам рассказать детям о происхождении вашего города и воспользоваться  дополнительной информацией  перейдя по ссылке: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  <a:hlinkClick r:id="rId3"/>
              </a:rPr>
              <a:t>История Самары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Buratino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4077072"/>
            <a:ext cx="2052892" cy="278092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hypeava.ru/uploads/posts/2018-05/1525528024_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-357214"/>
            <a:ext cx="8786874" cy="721521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Шаг 2.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Недавно я выучил замечательное стихотворение  Прочитайте его с детьми и предложите разучить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Самара- наш город родной и прекрасный! Самара –наш светлый, безоблачный край.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Мы любим его и отнюдь не напрасно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Живём и находим в нём собственный рай!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5" name="Рисунок 4" descr="Buratin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4143380"/>
            <a:ext cx="1892158" cy="256663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hypeava.ru/uploads/posts/2018-05/1525528024_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475252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Шаг 3.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Добрый день! Сегодня я Вам предлагаю послушать песни про наш любимый город пройдя по ссылке: </a:t>
            </a:r>
            <a:r>
              <a:rPr lang="ru-RU" sz="3600" dirty="0" smtClean="0">
                <a:hlinkClick r:id="rId3"/>
              </a:rPr>
              <a:t>Песни о Самаре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4" name="Рисунок 3" descr="Buratino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93096"/>
            <a:ext cx="1832992" cy="256490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</TotalTime>
  <Words>75</Words>
  <Application>Microsoft Office PowerPoint</Application>
  <PresentationFormat>Экран (4:3)</PresentationFormat>
  <Paragraphs>27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   </vt:lpstr>
      <vt:lpstr>Образовательный маршрут     является актуальной современной формой работы с родителями. Это новое направление в развитии семейной педагогики – организации семейного досуга с использованием интернет- ресурсов, досуга с пользой для воспитания и развития ребёнка,   это материал для родителей, содержащий кратко аннотированные ссылки на полезные интернет-ресурсы или программы, способные привлечь родителей к совместной работе с детьми по какой-либо теме </vt:lpstr>
      <vt:lpstr>Цель: формирование первичных представлений о малой Родине, о социокультурных ценностях нашего города. </vt:lpstr>
      <vt:lpstr>Задачи -вызвать интерес и желание, как можно больше узнать о родном городе; - уточнить и обобщить  знания о Самарском крае; - обогатить знания детей о достопримечательностях города Самара; - воспитывать чувство гордости за свой город</vt:lpstr>
      <vt:lpstr>Актуальность   Воспитать у ребёнка любовь к Родине, любовь к самому близкому, к родному дому – это и есть основа основ нравственно-патриотического воспитания, его первая и самая важная ступень. Дошкольник прежде всего должен осознать себя членом семьи, неотъемлемой частью своей малой родины, потом – гражданином России, и только потом—жителем планеты Земля. Идти надо от близкого к далёкому. </vt:lpstr>
      <vt:lpstr>Предлагаю вам вместе со своим ребенком на некоторое время превратиться в путешественников, чтобы шаг за шагом, работа по формированию знаний о социокультурных ценностях нашего города сделала наших детей более любознательными. А в этом Вам будет помогать наш друг – Буратино  Семейное увлекательное путешествие начинается!         В добрый путь!    </vt:lpstr>
      <vt:lpstr>  Шаг 1.Добрый день! Наверняка Вы все меня узнали. Я буду вашим помощником в прохождении маршрута   В первый день, предлагаю  Вам рассказать детям о происхождении вашего города и воспользоваться  дополнительной информацией  перейдя по ссылке:  История Самары     </vt:lpstr>
      <vt:lpstr>Шаг 2. Недавно я выучил замечательное стихотворение  Прочитайте его с детьми и предложите разучить   Самара- наш город родной и прекрасный! Самара –наш светлый, безоблачный край.  Мы любим его и отнюдь не напрасно  Живём и находим в нём собственный рай!    </vt:lpstr>
      <vt:lpstr>Шаг 3. Добрый день! Сегодня я Вам предлагаю послушать песни про наш любимый город пройдя по ссылке: Песни о Самаре  </vt:lpstr>
      <vt:lpstr> Шаг 4 Те места, которыми гордится город, относятся к различным временным отрезкам, так что тут есть, что посмотреть и куда пойти гостям города. Предлагаю рассказать детям о достопримечательностях нашего города, пройдя по ссылке: Презентация "Моя Самара" А затем сделать разминку пройдя по ссылке: Физминутка   </vt:lpstr>
      <vt:lpstr> Шаг 5.  Я очень люблю ходить в музей. А Вы знаете, что такое музей? Музей — это уникальная возможность сохранить и поделиться с потомками самым важным и значимым. Что такое музей и для чего он нужен? Ответ на этот вопрос вы сможете найти по ссылке: Музеи  </vt:lpstr>
      <vt:lpstr>  Шаг 6.  Добрый день!  Сегодня предлагаю вам поиграть в игру «Собери картинку»  Надо распечатать картинки с достопримечательностями Самары и разрезать их в виде пазлов. Затем предложить ребенку собрать пазлы. А картинки можно выбрать  по ссылке: Картинки </vt:lpstr>
      <vt:lpstr> Шаг 7. Кто же не любит мультфильмы? Я  - очень люблю, так, как являюсь одним из его персонажей .А вы знаете, что в 1970-80 гг. в Самаре снимали мультфильмы? 15 из 28 куйбышевских мультфильмов были сняты по сказкам знаменитых самарских писателей - братьев Бондаренко  Пройдя по ссылке: Мультфильмы вы попадёте в  студию «Куйбышев телефильм» </vt:lpstr>
      <vt:lpstr>  Шаг 8 И снова здравствуйте! На этом наш маршрут подходит к концу  В завершении хочу предложить , Вам вместе с детьми построить макет «Мой город» используя ссылку: Макеты и показать его своим друзьям в детском саду. 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User</cp:lastModifiedBy>
  <cp:revision>86</cp:revision>
  <dcterms:created xsi:type="dcterms:W3CDTF">2021-11-09T16:25:54Z</dcterms:created>
  <dcterms:modified xsi:type="dcterms:W3CDTF">2022-03-17T13:16:21Z</dcterms:modified>
</cp:coreProperties>
</file>