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24" autoAdjust="0"/>
  </p:normalViewPr>
  <p:slideViewPr>
    <p:cSldViewPr>
      <p:cViewPr varScale="1">
        <p:scale>
          <a:sx n="68" d="100"/>
          <a:sy n="68" d="100"/>
        </p:scale>
        <p:origin x="141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6E621D-77BD-42CF-843C-E095D27663EB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F65ECE-6485-49D6-A494-AE2CF0215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+mn-lt"/>
              </a:rPr>
              <a:t>Исследовательская работа.</a:t>
            </a:r>
            <a:br>
              <a:rPr lang="ru-RU" dirty="0">
                <a:solidFill>
                  <a:schemeClr val="bg1"/>
                </a:solidFill>
                <a:latin typeface="+mn-lt"/>
              </a:rPr>
            </a:br>
            <a:r>
              <a:rPr lang="ru-RU" dirty="0">
                <a:solidFill>
                  <a:schemeClr val="bg1"/>
                </a:solidFill>
                <a:latin typeface="+mn-lt"/>
              </a:rPr>
              <a:t>Плесень- часть жизни на Земле!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3284984"/>
            <a:ext cx="4320480" cy="2841179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>Выполнила: Кряжева Валерия, ученица 3 класса Б </a:t>
            </a:r>
          </a:p>
          <a:p>
            <a:r>
              <a:rPr lang="ru-RU" sz="1800" dirty="0">
                <a:solidFill>
                  <a:schemeClr val="bg1"/>
                </a:solidFill>
              </a:rPr>
              <a:t>МБОУ «СОШ  № </a:t>
            </a:r>
            <a:r>
              <a:rPr lang="ru-RU" sz="1800">
                <a:solidFill>
                  <a:schemeClr val="bg1"/>
                </a:solidFill>
              </a:rPr>
              <a:t>27»</a:t>
            </a:r>
          </a:p>
          <a:p>
            <a:r>
              <a:rPr lang="ru-RU" sz="1800">
                <a:solidFill>
                  <a:schemeClr val="bg1"/>
                </a:solidFill>
              </a:rPr>
              <a:t>им</a:t>
            </a:r>
            <a:r>
              <a:rPr lang="ru-RU" sz="1800" dirty="0">
                <a:solidFill>
                  <a:schemeClr val="bg1"/>
                </a:solidFill>
              </a:rPr>
              <a:t>.И.Д.Смолькина</a:t>
            </a:r>
          </a:p>
          <a:p>
            <a:r>
              <a:rPr lang="ru-RU" sz="1800" dirty="0">
                <a:solidFill>
                  <a:schemeClr val="bg1"/>
                </a:solidFill>
              </a:rPr>
              <a:t>Руководитель: </a:t>
            </a:r>
            <a:r>
              <a:rPr lang="ru-RU" sz="1800" dirty="0" err="1">
                <a:solidFill>
                  <a:schemeClr val="bg1"/>
                </a:solidFill>
              </a:rPr>
              <a:t>Маркиянова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</a:p>
          <a:p>
            <a:r>
              <a:rPr lang="ru-RU" sz="1800" dirty="0">
                <a:solidFill>
                  <a:schemeClr val="bg1"/>
                </a:solidFill>
              </a:rPr>
              <a:t>Эльвира </a:t>
            </a:r>
            <a:r>
              <a:rPr lang="ru-RU" sz="1800" dirty="0" err="1">
                <a:solidFill>
                  <a:schemeClr val="bg1"/>
                </a:solidFill>
              </a:rPr>
              <a:t>Бронюсовна</a:t>
            </a:r>
            <a:r>
              <a:rPr lang="ru-RU" sz="1800" dirty="0">
                <a:solidFill>
                  <a:schemeClr val="bg1"/>
                </a:solidFill>
              </a:rPr>
              <a:t>, </a:t>
            </a:r>
          </a:p>
          <a:p>
            <a:r>
              <a:rPr lang="ru-RU" sz="1800" dirty="0">
                <a:solidFill>
                  <a:schemeClr val="bg1"/>
                </a:solidFill>
              </a:rPr>
              <a:t>учитель начальных классов МБОУ </a:t>
            </a:r>
          </a:p>
          <a:p>
            <a:r>
              <a:rPr lang="ru-RU" sz="1800" dirty="0">
                <a:solidFill>
                  <a:schemeClr val="bg1"/>
                </a:solidFill>
              </a:rPr>
              <a:t>«СОШ № 27»им.И.Д.Смолькина</a:t>
            </a:r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4177550" cy="352839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Результаты исследования.</a:t>
            </a:r>
          </a:p>
        </p:txBody>
      </p:sp>
      <p:pic>
        <p:nvPicPr>
          <p:cNvPr id="5122" name="Picture 2" descr="C:\Users\Юля\Desktop\1670654154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3810000" cy="2232248"/>
          </a:xfrm>
          <a:prstGeom prst="rect">
            <a:avLst/>
          </a:prstGeom>
          <a:noFill/>
        </p:spPr>
      </p:pic>
      <p:pic>
        <p:nvPicPr>
          <p:cNvPr id="5123" name="Picture 3" descr="C:\Users\Юля\Desktop\IMG_20221208_1608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365104"/>
            <a:ext cx="3312368" cy="2260847"/>
          </a:xfrm>
          <a:prstGeom prst="rect">
            <a:avLst/>
          </a:prstGeom>
          <a:noFill/>
        </p:spPr>
      </p:pic>
      <p:pic>
        <p:nvPicPr>
          <p:cNvPr id="5124" name="Picture 4" descr="C:\Users\Юля\Desktop\IMG_20221209_1155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268760"/>
            <a:ext cx="3075806" cy="28083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5536" y="4471512"/>
            <a:ext cx="43924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Проделав опыт, мы увидели, что наиболее благоприятные условия  для развития плесени является влажная среда и тепло.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6340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+mn-lt"/>
              </a:rPr>
              <a:t>Выводы: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18461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>
                <a:solidFill>
                  <a:schemeClr val="bg1"/>
                </a:solidFill>
              </a:rPr>
              <a:t>1. По результатам опроса видно, что не все одноклассники имеют четкое представление о плесени.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2. Плесень относится к царству грибов.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3.Самые благоприятные условия для развития плесени является повышенная влажность и температура 20-30 градусов.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4. Плесень бывает полезная и вредная. Полезная плесень используется для производства лекарств, для изготовления сыра. Вредная плесень появляется на продуктах которые заплесневели. 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5. Плесень широко применяется в медицине.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6. Проделав опыт, мы увидели, что наиболее благоприятные условия для развитие плесени является влажная среда и тепло.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5386610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bg1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90469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Цель исследования : 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выяснить что такое плесень.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3200" b="1" dirty="0">
                <a:solidFill>
                  <a:schemeClr val="bg1"/>
                </a:solidFill>
              </a:rPr>
              <a:t>Задачи исследования:  </a:t>
            </a:r>
          </a:p>
          <a:p>
            <a:r>
              <a:rPr lang="ru-RU" sz="2000" dirty="0">
                <a:solidFill>
                  <a:schemeClr val="bg1"/>
                </a:solidFill>
              </a:rPr>
              <a:t>узнать, что собой представляет плесень.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Какой вред или пользу она приносит людям.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Наблюдение за развитием плесени в домашних условиях.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98072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Анкета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256624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bg1"/>
                </a:solidFill>
              </a:rPr>
              <a:t>1. Знаете ли вы что такое плесень? (да, частично, нет)</a:t>
            </a:r>
          </a:p>
          <a:p>
            <a:r>
              <a:rPr lang="ru-RU" dirty="0">
                <a:solidFill>
                  <a:schemeClr val="bg1"/>
                </a:solidFill>
              </a:rPr>
              <a:t>2. Где вы встречали плесень? (в продуктах, в домах, не замечал)</a:t>
            </a:r>
          </a:p>
          <a:p>
            <a:r>
              <a:rPr lang="ru-RU" dirty="0">
                <a:solidFill>
                  <a:schemeClr val="bg1"/>
                </a:solidFill>
              </a:rPr>
              <a:t>3. Как она выглядит? (однотонная, разноцветная, не знаю)</a:t>
            </a:r>
          </a:p>
          <a:p>
            <a:r>
              <a:rPr lang="ru-RU" dirty="0">
                <a:solidFill>
                  <a:schemeClr val="bg1"/>
                </a:solidFill>
              </a:rPr>
              <a:t>4. Какая бывает плесень? (полезная, вредная)</a:t>
            </a:r>
          </a:p>
          <a:p>
            <a:r>
              <a:rPr lang="ru-RU" dirty="0">
                <a:solidFill>
                  <a:schemeClr val="bg1"/>
                </a:solidFill>
              </a:rPr>
              <a:t>5. Какой вред для здоровья имеет плесень? (Отравление,  никакого, не знаю)</a:t>
            </a:r>
          </a:p>
          <a:p>
            <a:r>
              <a:rPr lang="ru-RU" dirty="0">
                <a:solidFill>
                  <a:schemeClr val="bg1"/>
                </a:solidFill>
              </a:rPr>
              <a:t>6. Как обычно вы поступаете, если обнаруживаете на продуктах плесень? (выбрасываю весь продукт; срежу заплесневелую часть, остальное съем; когда как, не задумывался об этом)</a:t>
            </a:r>
          </a:p>
          <a:p>
            <a:r>
              <a:rPr lang="ru-RU" dirty="0">
                <a:solidFill>
                  <a:schemeClr val="bg1"/>
                </a:solidFill>
              </a:rPr>
              <a:t>7. Хотели бы вы узнать больше о плесени? (да, нет)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Результаты анкетирования</a:t>
            </a:r>
            <a:r>
              <a:rPr lang="ru-RU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>
                <a:solidFill>
                  <a:schemeClr val="bg1"/>
                </a:solidFill>
              </a:rPr>
              <a:t>1. Да – 35 человек, частично – 4, нет -1.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2. В продуктах - 32 , в домах - 4, не замечал – 6.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3.Однотонная – 33, разноцветная – 4,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 не знаю – 5.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4. Полезная – 7, вредная – 35.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5. Отравление – 33, никакого -3, не знаю – 7.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6. Выбрасываю весь продукт – 31, срежу заплесневелую часть, остальное съем – 10, когда как, не задумывался об этом – 1.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7. Да – 31, нет -11.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Что же такое плесень?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Плесень - характерные пушистые, бархатистые, шерстисто-клочковатые, паутинные налеты различной окраски, образуемые микроскопическими грибами на продуктах питания, зерне, кормах, бумаге, дереве, коже, металлах, пластмассах, лаках, красках, стекле и на других материалах.</a:t>
            </a:r>
          </a:p>
          <a:p>
            <a:endParaRPr lang="ru-RU" dirty="0"/>
          </a:p>
        </p:txBody>
      </p:sp>
      <p:pic>
        <p:nvPicPr>
          <p:cNvPr id="4" name="Picture 5" descr="C:\Users\ПК\Downloads\mold-allerg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25144"/>
            <a:ext cx="2445978" cy="16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ПК\Downloads\2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25144"/>
            <a:ext cx="2270038" cy="170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Размножения плесени.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Благоприятные условия для размножения плесени: </a:t>
            </a:r>
          </a:p>
          <a:p>
            <a:r>
              <a:rPr lang="ru-RU" dirty="0">
                <a:solidFill>
                  <a:schemeClr val="bg1"/>
                </a:solidFill>
              </a:rPr>
              <a:t>- повышенная влажность</a:t>
            </a:r>
          </a:p>
          <a:p>
            <a:r>
              <a:rPr lang="ru-RU" dirty="0">
                <a:solidFill>
                  <a:schemeClr val="bg1"/>
                </a:solidFill>
              </a:rPr>
              <a:t>-температура в помещении 20-30 градусов тепла.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Users\Юля\Desktop\scale_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89040"/>
            <a:ext cx="3744416" cy="2703468"/>
          </a:xfrm>
          <a:prstGeom prst="rect">
            <a:avLst/>
          </a:prstGeom>
          <a:noFill/>
        </p:spPr>
      </p:pic>
      <p:pic>
        <p:nvPicPr>
          <p:cNvPr id="1027" name="Picture 3" descr="C:\Users\Юля\Desktop\chernaya-ples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789040"/>
            <a:ext cx="4572000" cy="2551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1417638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Вредная</a:t>
            </a:r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</a:rPr>
              <a:t>плесень.</a:t>
            </a:r>
          </a:p>
        </p:txBody>
      </p:sp>
      <p:pic>
        <p:nvPicPr>
          <p:cNvPr id="2050" name="Picture 2" descr="C:\Users\Юля\Desktop\hleb-s-pleseny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532338"/>
            <a:ext cx="4134510" cy="2325662"/>
          </a:xfrm>
          <a:prstGeom prst="rect">
            <a:avLst/>
          </a:prstGeom>
          <a:noFill/>
        </p:spPr>
      </p:pic>
      <p:pic>
        <p:nvPicPr>
          <p:cNvPr id="5" name="Picture 7" descr="C:\Users\ПК\Downloads\vred-pleseni_5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96752"/>
            <a:ext cx="325213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Юля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96752"/>
            <a:ext cx="4429125" cy="3048000"/>
          </a:xfrm>
          <a:prstGeom prst="rect">
            <a:avLst/>
          </a:prstGeom>
          <a:noFill/>
        </p:spPr>
      </p:pic>
      <p:pic>
        <p:nvPicPr>
          <p:cNvPr id="7" name="Picture 12" descr="C:\Users\ПК\Downloads\3bd5f8569d35df068e351132f75f69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349187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Полезная плесень.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Сыр Рокфор                            Сыр </a:t>
            </a:r>
            <a:r>
              <a:rPr lang="ru-RU" dirty="0" err="1">
                <a:solidFill>
                  <a:schemeClr val="bg1"/>
                </a:solidFill>
              </a:rPr>
              <a:t>Камамбер</a:t>
            </a:r>
            <a:endParaRPr lang="ru-RU" dirty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                           </a:t>
            </a:r>
            <a:r>
              <a:rPr lang="ru-RU" dirty="0">
                <a:solidFill>
                  <a:schemeClr val="bg1"/>
                </a:solidFill>
              </a:rPr>
              <a:t>В пищевой промышленности</a:t>
            </a:r>
          </a:p>
        </p:txBody>
      </p:sp>
      <p:pic>
        <p:nvPicPr>
          <p:cNvPr id="4" name="Picture 5" descr="C:\Users\ПК\Downloads\syr-s-plesenyu-polza-i-vred-osobennosti-vybora-i-upotrebleniya-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3121152" cy="226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ПК\Downloads\camembert-chee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3048000" cy="203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Юля\Desktop\1545685537_lk-01_3_800_au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581128"/>
            <a:ext cx="2110442" cy="18995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Плесень в медицине.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Плесневый гриб </a:t>
            </a:r>
            <a:r>
              <a:rPr lang="ru-RU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выделяющий  Пенициллин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C:\Users\ПК\Downloads\Griby-Penicill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3998979" cy="299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Юля\Desktop\otkriniya-v-nauke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996952"/>
            <a:ext cx="4262540" cy="2996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559</TotalTime>
  <Words>543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Исследовательская работа. Плесень- часть жизни на Земле!</vt:lpstr>
      <vt:lpstr> </vt:lpstr>
      <vt:lpstr>Анкета</vt:lpstr>
      <vt:lpstr>Результаты анкетирования.</vt:lpstr>
      <vt:lpstr>Что же такое плесень?</vt:lpstr>
      <vt:lpstr>Размножения плесени.</vt:lpstr>
      <vt:lpstr>Вредная плесень.</vt:lpstr>
      <vt:lpstr>Полезная плесень.</vt:lpstr>
      <vt:lpstr>Плесень в медицине.</vt:lpstr>
      <vt:lpstr>Результаты исследования.</vt:lpstr>
      <vt:lpstr>Выводы: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Пользователь</cp:lastModifiedBy>
  <cp:revision>97</cp:revision>
  <dcterms:created xsi:type="dcterms:W3CDTF">2022-12-10T06:01:24Z</dcterms:created>
  <dcterms:modified xsi:type="dcterms:W3CDTF">2023-11-01T14:06:01Z</dcterms:modified>
</cp:coreProperties>
</file>