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00" autoAdjust="0"/>
    <p:restoredTop sz="91095" autoAdjust="0"/>
  </p:normalViewPr>
  <p:slideViewPr>
    <p:cSldViewPr snapToGrid="0">
      <p:cViewPr varScale="1">
        <p:scale>
          <a:sx n="80" d="100"/>
          <a:sy n="80" d="100"/>
        </p:scale>
        <p:origin x="-782" y="-77"/>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FB8BB4-D7FB-4EC9-97ED-21BFF1E78882}"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ru-RU"/>
        </a:p>
      </dgm:t>
    </dgm:pt>
    <dgm:pt modelId="{B55F60C0-1A56-4310-8E24-F259F0047F0A}">
      <dgm:prSet phldrT="[Текст]"/>
      <dgm:spPr/>
      <dgm:t>
        <a:bodyPr/>
        <a:lstStyle/>
        <a:p>
          <a:r>
            <a:rPr lang="de-DE" dirty="0"/>
            <a:t>Weihnacht</a:t>
          </a:r>
          <a:endParaRPr lang="ru-RU" dirty="0"/>
        </a:p>
      </dgm:t>
    </dgm:pt>
    <dgm:pt modelId="{07FB527C-AB24-47BD-B95A-44CFDC0EBA21}" type="parTrans" cxnId="{3C4B53A9-2251-4113-9E48-54D8FC8F3A3E}">
      <dgm:prSet/>
      <dgm:spPr/>
      <dgm:t>
        <a:bodyPr/>
        <a:lstStyle/>
        <a:p>
          <a:endParaRPr lang="ru-RU"/>
        </a:p>
      </dgm:t>
    </dgm:pt>
    <dgm:pt modelId="{926FC345-8894-49E1-991C-601648CB52F2}" type="sibTrans" cxnId="{3C4B53A9-2251-4113-9E48-54D8FC8F3A3E}">
      <dgm:prSet/>
      <dgm:spPr/>
      <dgm:t>
        <a:bodyPr/>
        <a:lstStyle/>
        <a:p>
          <a:r>
            <a:rPr lang="de-DE" dirty="0"/>
            <a:t>Winter</a:t>
          </a:r>
          <a:endParaRPr lang="ru-RU" dirty="0"/>
        </a:p>
      </dgm:t>
    </dgm:pt>
    <dgm:pt modelId="{259DB46D-2322-4225-8BD1-9729041F78AF}">
      <dgm:prSet phldrT="[Текст]"/>
      <dgm:spPr/>
      <dgm:t>
        <a:bodyPr/>
        <a:lstStyle/>
        <a:p>
          <a:r>
            <a:rPr lang="de-DE" dirty="0"/>
            <a:t> </a:t>
          </a:r>
          <a:endParaRPr lang="ru-RU" dirty="0"/>
        </a:p>
      </dgm:t>
    </dgm:pt>
    <dgm:pt modelId="{971538E1-6B2B-4901-A372-A69FDC6756EA}" type="parTrans" cxnId="{F70650F8-F726-43BE-958D-06086B1D8D90}">
      <dgm:prSet/>
      <dgm:spPr/>
      <dgm:t>
        <a:bodyPr/>
        <a:lstStyle/>
        <a:p>
          <a:endParaRPr lang="ru-RU"/>
        </a:p>
      </dgm:t>
    </dgm:pt>
    <dgm:pt modelId="{A0162736-C342-413F-85F5-22A71CADEE59}" type="sibTrans" cxnId="{F70650F8-F726-43BE-958D-06086B1D8D90}">
      <dgm:prSet/>
      <dgm:spPr/>
      <dgm:t>
        <a:bodyPr/>
        <a:lstStyle/>
        <a:p>
          <a:endParaRPr lang="ru-RU"/>
        </a:p>
      </dgm:t>
    </dgm:pt>
    <dgm:pt modelId="{6EC205DB-1038-4361-A451-22F7667EBDA9}">
      <dgm:prSet phldrT="[Текст]"/>
      <dgm:spPr/>
      <dgm:t>
        <a:bodyPr/>
        <a:lstStyle/>
        <a:p>
          <a:r>
            <a:rPr lang="de-DE" dirty="0"/>
            <a:t>Ferien</a:t>
          </a:r>
          <a:endParaRPr lang="ru-RU" dirty="0"/>
        </a:p>
      </dgm:t>
    </dgm:pt>
    <dgm:pt modelId="{20169B38-B15C-472F-8AA2-EFDF735D9B34}" type="parTrans" cxnId="{226FD9E1-DC6A-418C-834F-8E02C78E138A}">
      <dgm:prSet/>
      <dgm:spPr/>
      <dgm:t>
        <a:bodyPr/>
        <a:lstStyle/>
        <a:p>
          <a:endParaRPr lang="ru-RU"/>
        </a:p>
      </dgm:t>
    </dgm:pt>
    <dgm:pt modelId="{8FF5BD82-10AC-4F8C-B7F8-4C1F0DE05160}" type="sibTrans" cxnId="{226FD9E1-DC6A-418C-834F-8E02C78E138A}">
      <dgm:prSet/>
      <dgm:spPr/>
      <dgm:t>
        <a:bodyPr/>
        <a:lstStyle/>
        <a:p>
          <a:r>
            <a:rPr lang="de-DE" dirty="0"/>
            <a:t>Oster</a:t>
          </a:r>
          <a:endParaRPr lang="ru-RU" dirty="0"/>
        </a:p>
      </dgm:t>
    </dgm:pt>
    <dgm:pt modelId="{92AA1B5A-382C-4201-9762-76F08C60E23C}">
      <dgm:prSet phldrT="[Текст]"/>
      <dgm:spPr/>
      <dgm:t>
        <a:bodyPr/>
        <a:lstStyle/>
        <a:p>
          <a:r>
            <a:rPr lang="de-DE" smtClean="0"/>
            <a:t>Herbst</a:t>
          </a:r>
          <a:endParaRPr lang="ru-RU" dirty="0"/>
        </a:p>
      </dgm:t>
    </dgm:pt>
    <dgm:pt modelId="{34AAEACC-9061-4575-A3EF-1F5719F29213}" type="parTrans" cxnId="{3BCE6664-5953-4493-9CBD-C7D15EE42321}">
      <dgm:prSet/>
      <dgm:spPr/>
      <dgm:t>
        <a:bodyPr/>
        <a:lstStyle/>
        <a:p>
          <a:endParaRPr lang="ru-RU"/>
        </a:p>
      </dgm:t>
    </dgm:pt>
    <dgm:pt modelId="{75275654-27C4-4091-9DD7-82770FDE048B}" type="sibTrans" cxnId="{3BCE6664-5953-4493-9CBD-C7D15EE42321}">
      <dgm:prSet/>
      <dgm:spPr/>
      <dgm:t>
        <a:bodyPr/>
        <a:lstStyle/>
        <a:p>
          <a:endParaRPr lang="ru-RU"/>
        </a:p>
      </dgm:t>
    </dgm:pt>
    <dgm:pt modelId="{28B9EB95-0086-48FC-B897-2F3F4642BA2B}">
      <dgm:prSet phldrT="[Текст]"/>
      <dgm:spPr/>
      <dgm:t>
        <a:bodyPr/>
        <a:lstStyle/>
        <a:p>
          <a:r>
            <a:rPr lang="de-DE"/>
            <a:t>Pfingsten</a:t>
          </a:r>
          <a:endParaRPr lang="ru-RU" dirty="0"/>
        </a:p>
      </dgm:t>
    </dgm:pt>
    <dgm:pt modelId="{B0A0EB8F-B057-4ED3-AF64-45D0B762D9C2}" type="parTrans" cxnId="{1A62667B-5A91-482A-8AFE-4CB0782679BE}">
      <dgm:prSet/>
      <dgm:spPr/>
      <dgm:t>
        <a:bodyPr/>
        <a:lstStyle/>
        <a:p>
          <a:endParaRPr lang="ru-RU"/>
        </a:p>
      </dgm:t>
    </dgm:pt>
    <dgm:pt modelId="{FB871786-CAA2-45D5-833F-A83E5189A970}" type="sibTrans" cxnId="{1A62667B-5A91-482A-8AFE-4CB0782679BE}">
      <dgm:prSet/>
      <dgm:spPr/>
      <dgm:t>
        <a:bodyPr/>
        <a:lstStyle/>
        <a:p>
          <a:r>
            <a:rPr lang="de-DE" dirty="0"/>
            <a:t>Sommer</a:t>
          </a:r>
          <a:endParaRPr lang="ru-RU" dirty="0"/>
        </a:p>
      </dgm:t>
    </dgm:pt>
    <dgm:pt modelId="{0F3864B1-05CC-4974-A11E-4AAB6C767D3F}" type="pres">
      <dgm:prSet presAssocID="{9EFB8BB4-D7FB-4EC9-97ED-21BFF1E78882}" presName="Name0" presStyleCnt="0">
        <dgm:presLayoutVars>
          <dgm:chMax/>
          <dgm:chPref/>
          <dgm:dir/>
          <dgm:animLvl val="lvl"/>
        </dgm:presLayoutVars>
      </dgm:prSet>
      <dgm:spPr/>
      <dgm:t>
        <a:bodyPr/>
        <a:lstStyle/>
        <a:p>
          <a:endParaRPr lang="ru-RU"/>
        </a:p>
      </dgm:t>
    </dgm:pt>
    <dgm:pt modelId="{310B6097-A6E7-401F-B584-BBA440D05DA4}" type="pres">
      <dgm:prSet presAssocID="{B55F60C0-1A56-4310-8E24-F259F0047F0A}" presName="composite" presStyleCnt="0"/>
      <dgm:spPr/>
    </dgm:pt>
    <dgm:pt modelId="{4EAC1DB7-DB9D-470B-BAE4-D23433481754}" type="pres">
      <dgm:prSet presAssocID="{B55F60C0-1A56-4310-8E24-F259F0047F0A}" presName="Parent1" presStyleLbl="node1" presStyleIdx="0" presStyleCnt="6">
        <dgm:presLayoutVars>
          <dgm:chMax val="1"/>
          <dgm:chPref val="1"/>
          <dgm:bulletEnabled val="1"/>
        </dgm:presLayoutVars>
      </dgm:prSet>
      <dgm:spPr/>
      <dgm:t>
        <a:bodyPr/>
        <a:lstStyle/>
        <a:p>
          <a:endParaRPr lang="ru-RU"/>
        </a:p>
      </dgm:t>
    </dgm:pt>
    <dgm:pt modelId="{CF760CF2-57C9-4362-B4AC-ABBAA8F5AB8A}" type="pres">
      <dgm:prSet presAssocID="{B55F60C0-1A56-4310-8E24-F259F0047F0A}" presName="Childtext1" presStyleLbl="revTx" presStyleIdx="0" presStyleCnt="3">
        <dgm:presLayoutVars>
          <dgm:chMax val="0"/>
          <dgm:chPref val="0"/>
          <dgm:bulletEnabled val="1"/>
        </dgm:presLayoutVars>
      </dgm:prSet>
      <dgm:spPr/>
      <dgm:t>
        <a:bodyPr/>
        <a:lstStyle/>
        <a:p>
          <a:endParaRPr lang="ru-RU"/>
        </a:p>
      </dgm:t>
    </dgm:pt>
    <dgm:pt modelId="{7893E8CA-91AC-43F5-909B-E2CA864E05E4}" type="pres">
      <dgm:prSet presAssocID="{B55F60C0-1A56-4310-8E24-F259F0047F0A}" presName="BalanceSpacing" presStyleCnt="0"/>
      <dgm:spPr/>
    </dgm:pt>
    <dgm:pt modelId="{71AC185F-C66A-40A3-8BAA-256FAA2C8638}" type="pres">
      <dgm:prSet presAssocID="{B55F60C0-1A56-4310-8E24-F259F0047F0A}" presName="BalanceSpacing1" presStyleCnt="0"/>
      <dgm:spPr/>
    </dgm:pt>
    <dgm:pt modelId="{40662528-9864-495E-8831-89DBFEA9BDEB}" type="pres">
      <dgm:prSet presAssocID="{926FC345-8894-49E1-991C-601648CB52F2}" presName="Accent1Text" presStyleLbl="node1" presStyleIdx="1" presStyleCnt="6"/>
      <dgm:spPr/>
      <dgm:t>
        <a:bodyPr/>
        <a:lstStyle/>
        <a:p>
          <a:endParaRPr lang="ru-RU"/>
        </a:p>
      </dgm:t>
    </dgm:pt>
    <dgm:pt modelId="{1D43AF66-A9C6-433F-BDF3-EFD6FF00B578}" type="pres">
      <dgm:prSet presAssocID="{926FC345-8894-49E1-991C-601648CB52F2}" presName="spaceBetweenRectangles" presStyleCnt="0"/>
      <dgm:spPr/>
    </dgm:pt>
    <dgm:pt modelId="{F24AA098-327D-4986-B546-311ABAADA379}" type="pres">
      <dgm:prSet presAssocID="{6EC205DB-1038-4361-A451-22F7667EBDA9}" presName="composite" presStyleCnt="0"/>
      <dgm:spPr/>
    </dgm:pt>
    <dgm:pt modelId="{4F686768-E9F8-4668-9679-2AF0857014B1}" type="pres">
      <dgm:prSet presAssocID="{6EC205DB-1038-4361-A451-22F7667EBDA9}" presName="Parent1" presStyleLbl="node1" presStyleIdx="2" presStyleCnt="6">
        <dgm:presLayoutVars>
          <dgm:chMax val="1"/>
          <dgm:chPref val="1"/>
          <dgm:bulletEnabled val="1"/>
        </dgm:presLayoutVars>
      </dgm:prSet>
      <dgm:spPr/>
      <dgm:t>
        <a:bodyPr/>
        <a:lstStyle/>
        <a:p>
          <a:endParaRPr lang="ru-RU"/>
        </a:p>
      </dgm:t>
    </dgm:pt>
    <dgm:pt modelId="{7C3B7FE4-A712-482F-A386-AF5595095AA2}" type="pres">
      <dgm:prSet presAssocID="{6EC205DB-1038-4361-A451-22F7667EBDA9}" presName="Childtext1" presStyleLbl="revTx" presStyleIdx="1" presStyleCnt="3">
        <dgm:presLayoutVars>
          <dgm:chMax val="0"/>
          <dgm:chPref val="0"/>
          <dgm:bulletEnabled val="1"/>
        </dgm:presLayoutVars>
      </dgm:prSet>
      <dgm:spPr/>
      <dgm:t>
        <a:bodyPr/>
        <a:lstStyle/>
        <a:p>
          <a:endParaRPr lang="ru-RU"/>
        </a:p>
      </dgm:t>
    </dgm:pt>
    <dgm:pt modelId="{297B2DF5-95C0-4468-8846-6EC471DB8EE4}" type="pres">
      <dgm:prSet presAssocID="{6EC205DB-1038-4361-A451-22F7667EBDA9}" presName="BalanceSpacing" presStyleCnt="0"/>
      <dgm:spPr/>
    </dgm:pt>
    <dgm:pt modelId="{527C396A-5D2D-4C4F-A96A-2109A8C66B71}" type="pres">
      <dgm:prSet presAssocID="{6EC205DB-1038-4361-A451-22F7667EBDA9}" presName="BalanceSpacing1" presStyleCnt="0"/>
      <dgm:spPr/>
    </dgm:pt>
    <dgm:pt modelId="{3A14155F-937B-45E2-BBA1-E578BA9D2679}" type="pres">
      <dgm:prSet presAssocID="{8FF5BD82-10AC-4F8C-B7F8-4C1F0DE05160}" presName="Accent1Text" presStyleLbl="node1" presStyleIdx="3" presStyleCnt="6"/>
      <dgm:spPr/>
      <dgm:t>
        <a:bodyPr/>
        <a:lstStyle/>
        <a:p>
          <a:endParaRPr lang="ru-RU"/>
        </a:p>
      </dgm:t>
    </dgm:pt>
    <dgm:pt modelId="{5EC266DC-E572-4727-9593-F006367287BB}" type="pres">
      <dgm:prSet presAssocID="{8FF5BD82-10AC-4F8C-B7F8-4C1F0DE05160}" presName="spaceBetweenRectangles" presStyleCnt="0"/>
      <dgm:spPr/>
    </dgm:pt>
    <dgm:pt modelId="{C2B9F463-418F-4933-9D6D-D9D896CDB945}" type="pres">
      <dgm:prSet presAssocID="{28B9EB95-0086-48FC-B897-2F3F4642BA2B}" presName="composite" presStyleCnt="0"/>
      <dgm:spPr/>
    </dgm:pt>
    <dgm:pt modelId="{6A7519B9-9C18-497C-8EB8-379498B34B4A}" type="pres">
      <dgm:prSet presAssocID="{28B9EB95-0086-48FC-B897-2F3F4642BA2B}" presName="Parent1" presStyleLbl="node1" presStyleIdx="4" presStyleCnt="6">
        <dgm:presLayoutVars>
          <dgm:chMax val="1"/>
          <dgm:chPref val="1"/>
          <dgm:bulletEnabled val="1"/>
        </dgm:presLayoutVars>
      </dgm:prSet>
      <dgm:spPr/>
      <dgm:t>
        <a:bodyPr/>
        <a:lstStyle/>
        <a:p>
          <a:endParaRPr lang="ru-RU"/>
        </a:p>
      </dgm:t>
    </dgm:pt>
    <dgm:pt modelId="{F8E3F28F-92AD-4E5F-ADA8-208C099019D2}" type="pres">
      <dgm:prSet presAssocID="{28B9EB95-0086-48FC-B897-2F3F4642BA2B}" presName="Childtext1" presStyleLbl="revTx" presStyleIdx="2" presStyleCnt="3">
        <dgm:presLayoutVars>
          <dgm:chMax val="0"/>
          <dgm:chPref val="0"/>
          <dgm:bulletEnabled val="1"/>
        </dgm:presLayoutVars>
      </dgm:prSet>
      <dgm:spPr/>
      <dgm:t>
        <a:bodyPr/>
        <a:lstStyle/>
        <a:p>
          <a:endParaRPr lang="ru-RU"/>
        </a:p>
      </dgm:t>
    </dgm:pt>
    <dgm:pt modelId="{2D482F60-DC06-4FEE-9144-59C3B63760FD}" type="pres">
      <dgm:prSet presAssocID="{28B9EB95-0086-48FC-B897-2F3F4642BA2B}" presName="BalanceSpacing" presStyleCnt="0"/>
      <dgm:spPr/>
    </dgm:pt>
    <dgm:pt modelId="{5E9FA898-5F5C-4E02-8A30-E1D1F95C7733}" type="pres">
      <dgm:prSet presAssocID="{28B9EB95-0086-48FC-B897-2F3F4642BA2B}" presName="BalanceSpacing1" presStyleCnt="0"/>
      <dgm:spPr/>
    </dgm:pt>
    <dgm:pt modelId="{D038ADE3-2622-4D4A-8BF3-6E7C1E3967C0}" type="pres">
      <dgm:prSet presAssocID="{FB871786-CAA2-45D5-833F-A83E5189A970}" presName="Accent1Text" presStyleLbl="node1" presStyleIdx="5" presStyleCnt="6"/>
      <dgm:spPr/>
      <dgm:t>
        <a:bodyPr/>
        <a:lstStyle/>
        <a:p>
          <a:endParaRPr lang="ru-RU"/>
        </a:p>
      </dgm:t>
    </dgm:pt>
  </dgm:ptLst>
  <dgm:cxnLst>
    <dgm:cxn modelId="{22922824-1279-4239-B4EA-EB01ADE6411A}" type="presOf" srcId="{9EFB8BB4-D7FB-4EC9-97ED-21BFF1E78882}" destId="{0F3864B1-05CC-4974-A11E-4AAB6C767D3F}" srcOrd="0" destOrd="0" presId="urn:microsoft.com/office/officeart/2008/layout/AlternatingHexagons"/>
    <dgm:cxn modelId="{1A62667B-5A91-482A-8AFE-4CB0782679BE}" srcId="{9EFB8BB4-D7FB-4EC9-97ED-21BFF1E78882}" destId="{28B9EB95-0086-48FC-B897-2F3F4642BA2B}" srcOrd="2" destOrd="0" parTransId="{B0A0EB8F-B057-4ED3-AF64-45D0B762D9C2}" sibTransId="{FB871786-CAA2-45D5-833F-A83E5189A970}"/>
    <dgm:cxn modelId="{172DC0B8-0E95-448A-88C8-FE64AE2DBA43}" type="presOf" srcId="{92AA1B5A-382C-4201-9762-76F08C60E23C}" destId="{7C3B7FE4-A712-482F-A386-AF5595095AA2}" srcOrd="0" destOrd="0" presId="urn:microsoft.com/office/officeart/2008/layout/AlternatingHexagons"/>
    <dgm:cxn modelId="{11423193-B766-4F5B-B598-A5D36E7FC1E1}" type="presOf" srcId="{8FF5BD82-10AC-4F8C-B7F8-4C1F0DE05160}" destId="{3A14155F-937B-45E2-BBA1-E578BA9D2679}" srcOrd="0" destOrd="0" presId="urn:microsoft.com/office/officeart/2008/layout/AlternatingHexagons"/>
    <dgm:cxn modelId="{04D6009E-3F0D-4B8A-B7D2-0607E4C82A71}" type="presOf" srcId="{B55F60C0-1A56-4310-8E24-F259F0047F0A}" destId="{4EAC1DB7-DB9D-470B-BAE4-D23433481754}" srcOrd="0" destOrd="0" presId="urn:microsoft.com/office/officeart/2008/layout/AlternatingHexagons"/>
    <dgm:cxn modelId="{226FD9E1-DC6A-418C-834F-8E02C78E138A}" srcId="{9EFB8BB4-D7FB-4EC9-97ED-21BFF1E78882}" destId="{6EC205DB-1038-4361-A451-22F7667EBDA9}" srcOrd="1" destOrd="0" parTransId="{20169B38-B15C-472F-8AA2-EFDF735D9B34}" sibTransId="{8FF5BD82-10AC-4F8C-B7F8-4C1F0DE05160}"/>
    <dgm:cxn modelId="{15E12966-B388-45D8-9893-92E4AF23339C}" type="presOf" srcId="{926FC345-8894-49E1-991C-601648CB52F2}" destId="{40662528-9864-495E-8831-89DBFEA9BDEB}" srcOrd="0" destOrd="0" presId="urn:microsoft.com/office/officeart/2008/layout/AlternatingHexagons"/>
    <dgm:cxn modelId="{B41C45A8-F916-4E61-AFF2-16E4B81B7F40}" type="presOf" srcId="{259DB46D-2322-4225-8BD1-9729041F78AF}" destId="{CF760CF2-57C9-4362-B4AC-ABBAA8F5AB8A}" srcOrd="0" destOrd="0" presId="urn:microsoft.com/office/officeart/2008/layout/AlternatingHexagons"/>
    <dgm:cxn modelId="{F1AA492C-BC2D-4BE5-8AAE-F98500584134}" type="presOf" srcId="{28B9EB95-0086-48FC-B897-2F3F4642BA2B}" destId="{6A7519B9-9C18-497C-8EB8-379498B34B4A}" srcOrd="0" destOrd="0" presId="urn:microsoft.com/office/officeart/2008/layout/AlternatingHexagons"/>
    <dgm:cxn modelId="{F70650F8-F726-43BE-958D-06086B1D8D90}" srcId="{B55F60C0-1A56-4310-8E24-F259F0047F0A}" destId="{259DB46D-2322-4225-8BD1-9729041F78AF}" srcOrd="0" destOrd="0" parTransId="{971538E1-6B2B-4901-A372-A69FDC6756EA}" sibTransId="{A0162736-C342-413F-85F5-22A71CADEE59}"/>
    <dgm:cxn modelId="{3C4B53A9-2251-4113-9E48-54D8FC8F3A3E}" srcId="{9EFB8BB4-D7FB-4EC9-97ED-21BFF1E78882}" destId="{B55F60C0-1A56-4310-8E24-F259F0047F0A}" srcOrd="0" destOrd="0" parTransId="{07FB527C-AB24-47BD-B95A-44CFDC0EBA21}" sibTransId="{926FC345-8894-49E1-991C-601648CB52F2}"/>
    <dgm:cxn modelId="{3BCE6664-5953-4493-9CBD-C7D15EE42321}" srcId="{6EC205DB-1038-4361-A451-22F7667EBDA9}" destId="{92AA1B5A-382C-4201-9762-76F08C60E23C}" srcOrd="0" destOrd="0" parTransId="{34AAEACC-9061-4575-A3EF-1F5719F29213}" sibTransId="{75275654-27C4-4091-9DD7-82770FDE048B}"/>
    <dgm:cxn modelId="{C3122A40-850D-49D4-895C-4668B8BE9D88}" type="presOf" srcId="{6EC205DB-1038-4361-A451-22F7667EBDA9}" destId="{4F686768-E9F8-4668-9679-2AF0857014B1}" srcOrd="0" destOrd="0" presId="urn:microsoft.com/office/officeart/2008/layout/AlternatingHexagons"/>
    <dgm:cxn modelId="{BFB8D169-1AC8-4D67-8823-CD4559218326}" type="presOf" srcId="{FB871786-CAA2-45D5-833F-A83E5189A970}" destId="{D038ADE3-2622-4D4A-8BF3-6E7C1E3967C0}" srcOrd="0" destOrd="0" presId="urn:microsoft.com/office/officeart/2008/layout/AlternatingHexagons"/>
    <dgm:cxn modelId="{DBE467AC-8800-4532-9C9B-FD1C1709CF8A}" type="presParOf" srcId="{0F3864B1-05CC-4974-A11E-4AAB6C767D3F}" destId="{310B6097-A6E7-401F-B584-BBA440D05DA4}" srcOrd="0" destOrd="0" presId="urn:microsoft.com/office/officeart/2008/layout/AlternatingHexagons"/>
    <dgm:cxn modelId="{336CEE96-27EA-4743-8FDD-753F094CA266}" type="presParOf" srcId="{310B6097-A6E7-401F-B584-BBA440D05DA4}" destId="{4EAC1DB7-DB9D-470B-BAE4-D23433481754}" srcOrd="0" destOrd="0" presId="urn:microsoft.com/office/officeart/2008/layout/AlternatingHexagons"/>
    <dgm:cxn modelId="{A17F2863-AE77-417A-BB99-001FE1CC16E4}" type="presParOf" srcId="{310B6097-A6E7-401F-B584-BBA440D05DA4}" destId="{CF760CF2-57C9-4362-B4AC-ABBAA8F5AB8A}" srcOrd="1" destOrd="0" presId="urn:microsoft.com/office/officeart/2008/layout/AlternatingHexagons"/>
    <dgm:cxn modelId="{10E8926B-EBE4-4915-B5B3-95A8209B01EC}" type="presParOf" srcId="{310B6097-A6E7-401F-B584-BBA440D05DA4}" destId="{7893E8CA-91AC-43F5-909B-E2CA864E05E4}" srcOrd="2" destOrd="0" presId="urn:microsoft.com/office/officeart/2008/layout/AlternatingHexagons"/>
    <dgm:cxn modelId="{09DF8F43-A50F-492C-9B86-1E686CCDF2DD}" type="presParOf" srcId="{310B6097-A6E7-401F-B584-BBA440D05DA4}" destId="{71AC185F-C66A-40A3-8BAA-256FAA2C8638}" srcOrd="3" destOrd="0" presId="urn:microsoft.com/office/officeart/2008/layout/AlternatingHexagons"/>
    <dgm:cxn modelId="{83E8B536-4427-4F6C-860A-E316DA64725F}" type="presParOf" srcId="{310B6097-A6E7-401F-B584-BBA440D05DA4}" destId="{40662528-9864-495E-8831-89DBFEA9BDEB}" srcOrd="4" destOrd="0" presId="urn:microsoft.com/office/officeart/2008/layout/AlternatingHexagons"/>
    <dgm:cxn modelId="{E1B76128-8BB1-4AD8-948A-B85F335492B1}" type="presParOf" srcId="{0F3864B1-05CC-4974-A11E-4AAB6C767D3F}" destId="{1D43AF66-A9C6-433F-BDF3-EFD6FF00B578}" srcOrd="1" destOrd="0" presId="urn:microsoft.com/office/officeart/2008/layout/AlternatingHexagons"/>
    <dgm:cxn modelId="{3AE45426-22CF-4681-96DF-13DD1F289F8D}" type="presParOf" srcId="{0F3864B1-05CC-4974-A11E-4AAB6C767D3F}" destId="{F24AA098-327D-4986-B546-311ABAADA379}" srcOrd="2" destOrd="0" presId="urn:microsoft.com/office/officeart/2008/layout/AlternatingHexagons"/>
    <dgm:cxn modelId="{FD241B6B-8DC7-4FF7-8E1E-22A84063A889}" type="presParOf" srcId="{F24AA098-327D-4986-B546-311ABAADA379}" destId="{4F686768-E9F8-4668-9679-2AF0857014B1}" srcOrd="0" destOrd="0" presId="urn:microsoft.com/office/officeart/2008/layout/AlternatingHexagons"/>
    <dgm:cxn modelId="{60F20288-2138-41F9-AC39-58C61782BF02}" type="presParOf" srcId="{F24AA098-327D-4986-B546-311ABAADA379}" destId="{7C3B7FE4-A712-482F-A386-AF5595095AA2}" srcOrd="1" destOrd="0" presId="urn:microsoft.com/office/officeart/2008/layout/AlternatingHexagons"/>
    <dgm:cxn modelId="{FAB04C73-63C6-424F-ABA9-B9F5869AAB58}" type="presParOf" srcId="{F24AA098-327D-4986-B546-311ABAADA379}" destId="{297B2DF5-95C0-4468-8846-6EC471DB8EE4}" srcOrd="2" destOrd="0" presId="urn:microsoft.com/office/officeart/2008/layout/AlternatingHexagons"/>
    <dgm:cxn modelId="{BF8D5C93-72A3-41C9-91F5-3DA84B6AB780}" type="presParOf" srcId="{F24AA098-327D-4986-B546-311ABAADA379}" destId="{527C396A-5D2D-4C4F-A96A-2109A8C66B71}" srcOrd="3" destOrd="0" presId="urn:microsoft.com/office/officeart/2008/layout/AlternatingHexagons"/>
    <dgm:cxn modelId="{28F9B2A4-750C-4828-ADFA-140E12E5529C}" type="presParOf" srcId="{F24AA098-327D-4986-B546-311ABAADA379}" destId="{3A14155F-937B-45E2-BBA1-E578BA9D2679}" srcOrd="4" destOrd="0" presId="urn:microsoft.com/office/officeart/2008/layout/AlternatingHexagons"/>
    <dgm:cxn modelId="{CF1B83AD-22DB-4253-9D16-4C902FDD43DE}" type="presParOf" srcId="{0F3864B1-05CC-4974-A11E-4AAB6C767D3F}" destId="{5EC266DC-E572-4727-9593-F006367287BB}" srcOrd="3" destOrd="0" presId="urn:microsoft.com/office/officeart/2008/layout/AlternatingHexagons"/>
    <dgm:cxn modelId="{E73BB6CB-D01F-43DB-9624-855011B9B490}" type="presParOf" srcId="{0F3864B1-05CC-4974-A11E-4AAB6C767D3F}" destId="{C2B9F463-418F-4933-9D6D-D9D896CDB945}" srcOrd="4" destOrd="0" presId="urn:microsoft.com/office/officeart/2008/layout/AlternatingHexagons"/>
    <dgm:cxn modelId="{AC888ED3-787B-4464-A14F-F7E6F9A8504D}" type="presParOf" srcId="{C2B9F463-418F-4933-9D6D-D9D896CDB945}" destId="{6A7519B9-9C18-497C-8EB8-379498B34B4A}" srcOrd="0" destOrd="0" presId="urn:microsoft.com/office/officeart/2008/layout/AlternatingHexagons"/>
    <dgm:cxn modelId="{14B117EF-15FB-4AF2-8F01-67D210DAFAA6}" type="presParOf" srcId="{C2B9F463-418F-4933-9D6D-D9D896CDB945}" destId="{F8E3F28F-92AD-4E5F-ADA8-208C099019D2}" srcOrd="1" destOrd="0" presId="urn:microsoft.com/office/officeart/2008/layout/AlternatingHexagons"/>
    <dgm:cxn modelId="{10F78A8E-4BA9-4C0F-98F7-B7F578AF6441}" type="presParOf" srcId="{C2B9F463-418F-4933-9D6D-D9D896CDB945}" destId="{2D482F60-DC06-4FEE-9144-59C3B63760FD}" srcOrd="2" destOrd="0" presId="urn:microsoft.com/office/officeart/2008/layout/AlternatingHexagons"/>
    <dgm:cxn modelId="{CEBDC17E-3112-429E-9030-2322EACE88C7}" type="presParOf" srcId="{C2B9F463-418F-4933-9D6D-D9D896CDB945}" destId="{5E9FA898-5F5C-4E02-8A30-E1D1F95C7733}" srcOrd="3" destOrd="0" presId="urn:microsoft.com/office/officeart/2008/layout/AlternatingHexagons"/>
    <dgm:cxn modelId="{28195D79-9E3C-4061-94C1-89A6E5C9FDBE}" type="presParOf" srcId="{C2B9F463-418F-4933-9D6D-D9D896CDB945}" destId="{D038ADE3-2622-4D4A-8BF3-6E7C1E3967C0}" srcOrd="4" destOrd="0" presId="urn:microsoft.com/office/officeart/2008/layout/AlternatingHexagon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AC1DB7-DB9D-470B-BAE4-D23433481754}">
      <dsp:nvSpPr>
        <dsp:cNvPr id="0" name=""/>
        <dsp:cNvSpPr/>
      </dsp:nvSpPr>
      <dsp:spPr>
        <a:xfrm rot="5400000">
          <a:off x="4970007" y="118270"/>
          <a:ext cx="1807800" cy="157278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a:t>Weihnacht</a:t>
          </a:r>
          <a:endParaRPr lang="ru-RU" sz="1700" kern="1200" dirty="0"/>
        </a:p>
      </dsp:txBody>
      <dsp:txXfrm rot="-5400000">
        <a:off x="5332606" y="282480"/>
        <a:ext cx="1082602" cy="1244369"/>
      </dsp:txXfrm>
    </dsp:sp>
    <dsp:sp modelId="{CF760CF2-57C9-4362-B4AC-ABBAA8F5AB8A}">
      <dsp:nvSpPr>
        <dsp:cNvPr id="0" name=""/>
        <dsp:cNvSpPr/>
      </dsp:nvSpPr>
      <dsp:spPr>
        <a:xfrm>
          <a:off x="6708027" y="362323"/>
          <a:ext cx="2017505" cy="1084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de-DE" sz="1700" kern="1200" dirty="0"/>
            <a:t> </a:t>
          </a:r>
          <a:endParaRPr lang="ru-RU" sz="1700" kern="1200" dirty="0"/>
        </a:p>
      </dsp:txBody>
      <dsp:txXfrm>
        <a:off x="6708027" y="362323"/>
        <a:ext cx="2017505" cy="1084680"/>
      </dsp:txXfrm>
    </dsp:sp>
    <dsp:sp modelId="{40662528-9864-495E-8831-89DBFEA9BDEB}">
      <dsp:nvSpPr>
        <dsp:cNvPr id="0" name=""/>
        <dsp:cNvSpPr/>
      </dsp:nvSpPr>
      <dsp:spPr>
        <a:xfrm rot="5400000">
          <a:off x="3271397" y="118270"/>
          <a:ext cx="1807800" cy="157278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r>
            <a:rPr lang="de-DE" sz="3000" kern="1200" dirty="0"/>
            <a:t>Winter</a:t>
          </a:r>
          <a:endParaRPr lang="ru-RU" sz="3000" kern="1200" dirty="0"/>
        </a:p>
      </dsp:txBody>
      <dsp:txXfrm rot="-5400000">
        <a:off x="3633996" y="282480"/>
        <a:ext cx="1082602" cy="1244369"/>
      </dsp:txXfrm>
    </dsp:sp>
    <dsp:sp modelId="{4F686768-E9F8-4668-9679-2AF0857014B1}">
      <dsp:nvSpPr>
        <dsp:cNvPr id="0" name=""/>
        <dsp:cNvSpPr/>
      </dsp:nvSpPr>
      <dsp:spPr>
        <a:xfrm rot="5400000">
          <a:off x="4117448" y="1652731"/>
          <a:ext cx="1807800" cy="157278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dirty="0"/>
            <a:t>Ferien</a:t>
          </a:r>
          <a:endParaRPr lang="ru-RU" sz="1700" kern="1200" dirty="0"/>
        </a:p>
      </dsp:txBody>
      <dsp:txXfrm rot="-5400000">
        <a:off x="4480047" y="1816941"/>
        <a:ext cx="1082602" cy="1244369"/>
      </dsp:txXfrm>
    </dsp:sp>
    <dsp:sp modelId="{7C3B7FE4-A712-482F-A386-AF5595095AA2}">
      <dsp:nvSpPr>
        <dsp:cNvPr id="0" name=""/>
        <dsp:cNvSpPr/>
      </dsp:nvSpPr>
      <dsp:spPr>
        <a:xfrm>
          <a:off x="2217450" y="1896784"/>
          <a:ext cx="1952424" cy="1084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r" defTabSz="755650">
            <a:lnSpc>
              <a:spcPct val="90000"/>
            </a:lnSpc>
            <a:spcBef>
              <a:spcPct val="0"/>
            </a:spcBef>
            <a:spcAft>
              <a:spcPct val="35000"/>
            </a:spcAft>
            <a:buNone/>
          </a:pPr>
          <a:r>
            <a:rPr lang="de-DE" sz="1700" kern="1200" dirty="0"/>
            <a:t>Herbst</a:t>
          </a:r>
          <a:endParaRPr lang="ru-RU" sz="1700" kern="1200" dirty="0"/>
        </a:p>
      </dsp:txBody>
      <dsp:txXfrm>
        <a:off x="2217450" y="1896784"/>
        <a:ext cx="1952424" cy="1084680"/>
      </dsp:txXfrm>
    </dsp:sp>
    <dsp:sp modelId="{3A14155F-937B-45E2-BBA1-E578BA9D2679}">
      <dsp:nvSpPr>
        <dsp:cNvPr id="0" name=""/>
        <dsp:cNvSpPr/>
      </dsp:nvSpPr>
      <dsp:spPr>
        <a:xfrm rot="5400000">
          <a:off x="5816058" y="1652731"/>
          <a:ext cx="1807800" cy="157278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r>
            <a:rPr lang="de-DE" sz="3600" kern="1200" dirty="0"/>
            <a:t>Oster</a:t>
          </a:r>
          <a:endParaRPr lang="ru-RU" sz="3600" kern="1200" dirty="0"/>
        </a:p>
      </dsp:txBody>
      <dsp:txXfrm rot="-5400000">
        <a:off x="6178657" y="1816941"/>
        <a:ext cx="1082602" cy="1244369"/>
      </dsp:txXfrm>
    </dsp:sp>
    <dsp:sp modelId="{6A7519B9-9C18-497C-8EB8-379498B34B4A}">
      <dsp:nvSpPr>
        <dsp:cNvPr id="0" name=""/>
        <dsp:cNvSpPr/>
      </dsp:nvSpPr>
      <dsp:spPr>
        <a:xfrm rot="5400000">
          <a:off x="4970007" y="3187192"/>
          <a:ext cx="1807800" cy="157278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de-DE" sz="1700" kern="1200"/>
            <a:t>Pfingsten</a:t>
          </a:r>
          <a:endParaRPr lang="ru-RU" sz="1700" kern="1200" dirty="0"/>
        </a:p>
      </dsp:txBody>
      <dsp:txXfrm rot="-5400000">
        <a:off x="5332606" y="3351402"/>
        <a:ext cx="1082602" cy="1244369"/>
      </dsp:txXfrm>
    </dsp:sp>
    <dsp:sp modelId="{F8E3F28F-92AD-4E5F-ADA8-208C099019D2}">
      <dsp:nvSpPr>
        <dsp:cNvPr id="0" name=""/>
        <dsp:cNvSpPr/>
      </dsp:nvSpPr>
      <dsp:spPr>
        <a:xfrm>
          <a:off x="6708027" y="3431246"/>
          <a:ext cx="2017505" cy="1084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endParaRPr lang="ru-RU" sz="1700" kern="1200"/>
        </a:p>
      </dsp:txBody>
      <dsp:txXfrm>
        <a:off x="6708027" y="3431246"/>
        <a:ext cx="2017505" cy="1084680"/>
      </dsp:txXfrm>
    </dsp:sp>
    <dsp:sp modelId="{D038ADE3-2622-4D4A-8BF3-6E7C1E3967C0}">
      <dsp:nvSpPr>
        <dsp:cNvPr id="0" name=""/>
        <dsp:cNvSpPr/>
      </dsp:nvSpPr>
      <dsp:spPr>
        <a:xfrm rot="5400000">
          <a:off x="3271397" y="3187192"/>
          <a:ext cx="1807800" cy="1572786"/>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de-DE" sz="2400" kern="1200" dirty="0"/>
            <a:t>Sommer</a:t>
          </a:r>
          <a:endParaRPr lang="ru-RU" sz="2400" kern="1200" dirty="0"/>
        </a:p>
      </dsp:txBody>
      <dsp:txXfrm rot="-5400000">
        <a:off x="3633996" y="3351402"/>
        <a:ext cx="1082602" cy="1244369"/>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0F375A9-4672-4C75-8FBA-E6E0CF7C9EF1}"/>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xmlns="" id="{4294CF09-3694-4D76-B763-9851476C72E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xmlns="" id="{6EE3AC72-2B2E-4A65-A1E5-A404983BC3D4}"/>
              </a:ext>
            </a:extLst>
          </p:cNvPr>
          <p:cNvSpPr>
            <a:spLocks noGrp="1"/>
          </p:cNvSpPr>
          <p:nvPr>
            <p:ph type="dt" sz="half" idx="10"/>
          </p:nvPr>
        </p:nvSpPr>
        <p:spPr/>
        <p:txBody>
          <a:bodyPr/>
          <a:lstStyle/>
          <a:p>
            <a:fld id="{469FE15A-9E7D-4F72-86B4-C5A878017EF6}" type="datetimeFigureOut">
              <a:rPr lang="ru-RU" smtClean="0"/>
              <a:pPr/>
              <a:t>18.10.2023</a:t>
            </a:fld>
            <a:endParaRPr lang="ru-RU"/>
          </a:p>
        </p:txBody>
      </p:sp>
      <p:sp>
        <p:nvSpPr>
          <p:cNvPr id="5" name="Нижний колонтитул 4">
            <a:extLst>
              <a:ext uri="{FF2B5EF4-FFF2-40B4-BE49-F238E27FC236}">
                <a16:creationId xmlns:a16="http://schemas.microsoft.com/office/drawing/2014/main" xmlns="" id="{6DE24C9E-782F-4CB6-AAD8-8B2CF6C387F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5553CD17-A705-48DC-A69A-6413BE2AD507}"/>
              </a:ext>
            </a:extLst>
          </p:cNvPr>
          <p:cNvSpPr>
            <a:spLocks noGrp="1"/>
          </p:cNvSpPr>
          <p:nvPr>
            <p:ph type="sldNum" sz="quarter" idx="12"/>
          </p:nvPr>
        </p:nvSpPr>
        <p:spPr/>
        <p:txBody>
          <a:bodyPr/>
          <a:lstStyle/>
          <a:p>
            <a:fld id="{E9A9ACD3-26EA-4BA7-8D97-F20682CA7753}" type="slidenum">
              <a:rPr lang="ru-RU" smtClean="0"/>
              <a:pPr/>
              <a:t>‹#›</a:t>
            </a:fld>
            <a:endParaRPr lang="ru-RU"/>
          </a:p>
        </p:txBody>
      </p:sp>
    </p:spTree>
    <p:extLst>
      <p:ext uri="{BB962C8B-B14F-4D97-AF65-F5344CB8AC3E}">
        <p14:creationId xmlns:p14="http://schemas.microsoft.com/office/powerpoint/2010/main" xmlns="" val="3399311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8A360FD9-1B31-49A0-86FF-37674C982B1D}"/>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xmlns="" id="{4DCBE218-5B4E-4963-9954-7BDAFE3A0BDF}"/>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5AA0089A-4857-48B7-BC84-281583E23650}"/>
              </a:ext>
            </a:extLst>
          </p:cNvPr>
          <p:cNvSpPr>
            <a:spLocks noGrp="1"/>
          </p:cNvSpPr>
          <p:nvPr>
            <p:ph type="dt" sz="half" idx="10"/>
          </p:nvPr>
        </p:nvSpPr>
        <p:spPr/>
        <p:txBody>
          <a:bodyPr/>
          <a:lstStyle/>
          <a:p>
            <a:fld id="{469FE15A-9E7D-4F72-86B4-C5A878017EF6}" type="datetimeFigureOut">
              <a:rPr lang="ru-RU" smtClean="0"/>
              <a:pPr/>
              <a:t>18.10.2023</a:t>
            </a:fld>
            <a:endParaRPr lang="ru-RU"/>
          </a:p>
        </p:txBody>
      </p:sp>
      <p:sp>
        <p:nvSpPr>
          <p:cNvPr id="5" name="Нижний колонтитул 4">
            <a:extLst>
              <a:ext uri="{FF2B5EF4-FFF2-40B4-BE49-F238E27FC236}">
                <a16:creationId xmlns:a16="http://schemas.microsoft.com/office/drawing/2014/main" xmlns="" id="{8E5D71EC-3AED-470F-86AB-A43EB56F79C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B8F45065-583D-4B90-8D74-BDF06120CB6D}"/>
              </a:ext>
            </a:extLst>
          </p:cNvPr>
          <p:cNvSpPr>
            <a:spLocks noGrp="1"/>
          </p:cNvSpPr>
          <p:nvPr>
            <p:ph type="sldNum" sz="quarter" idx="12"/>
          </p:nvPr>
        </p:nvSpPr>
        <p:spPr/>
        <p:txBody>
          <a:bodyPr/>
          <a:lstStyle/>
          <a:p>
            <a:fld id="{E9A9ACD3-26EA-4BA7-8D97-F20682CA7753}" type="slidenum">
              <a:rPr lang="ru-RU" smtClean="0"/>
              <a:pPr/>
              <a:t>‹#›</a:t>
            </a:fld>
            <a:endParaRPr lang="ru-RU"/>
          </a:p>
        </p:txBody>
      </p:sp>
    </p:spTree>
    <p:extLst>
      <p:ext uri="{BB962C8B-B14F-4D97-AF65-F5344CB8AC3E}">
        <p14:creationId xmlns:p14="http://schemas.microsoft.com/office/powerpoint/2010/main" xmlns="" val="822291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xmlns="" id="{E17A3E70-28C2-4050-A1E8-331F1294A234}"/>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xmlns="" id="{741799BB-9DFB-45A4-A553-CC72F357D716}"/>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46E660CB-5F41-48E3-A4D4-8C7B73515DF8}"/>
              </a:ext>
            </a:extLst>
          </p:cNvPr>
          <p:cNvSpPr>
            <a:spLocks noGrp="1"/>
          </p:cNvSpPr>
          <p:nvPr>
            <p:ph type="dt" sz="half" idx="10"/>
          </p:nvPr>
        </p:nvSpPr>
        <p:spPr/>
        <p:txBody>
          <a:bodyPr/>
          <a:lstStyle/>
          <a:p>
            <a:fld id="{469FE15A-9E7D-4F72-86B4-C5A878017EF6}" type="datetimeFigureOut">
              <a:rPr lang="ru-RU" smtClean="0"/>
              <a:pPr/>
              <a:t>18.10.2023</a:t>
            </a:fld>
            <a:endParaRPr lang="ru-RU"/>
          </a:p>
        </p:txBody>
      </p:sp>
      <p:sp>
        <p:nvSpPr>
          <p:cNvPr id="5" name="Нижний колонтитул 4">
            <a:extLst>
              <a:ext uri="{FF2B5EF4-FFF2-40B4-BE49-F238E27FC236}">
                <a16:creationId xmlns:a16="http://schemas.microsoft.com/office/drawing/2014/main" xmlns="" id="{8569A8BC-EF8F-4057-ADD2-9B918240288B}"/>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489583BA-DB6D-4204-ABB1-A0CB32B9CA15}"/>
              </a:ext>
            </a:extLst>
          </p:cNvPr>
          <p:cNvSpPr>
            <a:spLocks noGrp="1"/>
          </p:cNvSpPr>
          <p:nvPr>
            <p:ph type="sldNum" sz="quarter" idx="12"/>
          </p:nvPr>
        </p:nvSpPr>
        <p:spPr/>
        <p:txBody>
          <a:bodyPr/>
          <a:lstStyle/>
          <a:p>
            <a:fld id="{E9A9ACD3-26EA-4BA7-8D97-F20682CA7753}" type="slidenum">
              <a:rPr lang="ru-RU" smtClean="0"/>
              <a:pPr/>
              <a:t>‹#›</a:t>
            </a:fld>
            <a:endParaRPr lang="ru-RU"/>
          </a:p>
        </p:txBody>
      </p:sp>
    </p:spTree>
    <p:extLst>
      <p:ext uri="{BB962C8B-B14F-4D97-AF65-F5344CB8AC3E}">
        <p14:creationId xmlns:p14="http://schemas.microsoft.com/office/powerpoint/2010/main" xmlns="" val="1053703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D489B150-1543-4D96-ABA6-D515C4E72E96}"/>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4C45188F-3F54-42FC-B77C-2A45C9DD5B8B}"/>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22B84A73-EC4C-4BD9-A0A3-BC0EE18DA8CB}"/>
              </a:ext>
            </a:extLst>
          </p:cNvPr>
          <p:cNvSpPr>
            <a:spLocks noGrp="1"/>
          </p:cNvSpPr>
          <p:nvPr>
            <p:ph type="dt" sz="half" idx="10"/>
          </p:nvPr>
        </p:nvSpPr>
        <p:spPr/>
        <p:txBody>
          <a:bodyPr/>
          <a:lstStyle/>
          <a:p>
            <a:fld id="{469FE15A-9E7D-4F72-86B4-C5A878017EF6}" type="datetimeFigureOut">
              <a:rPr lang="ru-RU" smtClean="0"/>
              <a:pPr/>
              <a:t>18.10.2023</a:t>
            </a:fld>
            <a:endParaRPr lang="ru-RU"/>
          </a:p>
        </p:txBody>
      </p:sp>
      <p:sp>
        <p:nvSpPr>
          <p:cNvPr id="5" name="Нижний колонтитул 4">
            <a:extLst>
              <a:ext uri="{FF2B5EF4-FFF2-40B4-BE49-F238E27FC236}">
                <a16:creationId xmlns:a16="http://schemas.microsoft.com/office/drawing/2014/main" xmlns="" id="{B9AB5B79-AFD5-45FB-A1A6-47781B3D971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FD27FE26-1F2A-4671-9A1A-C1BBB9C68874}"/>
              </a:ext>
            </a:extLst>
          </p:cNvPr>
          <p:cNvSpPr>
            <a:spLocks noGrp="1"/>
          </p:cNvSpPr>
          <p:nvPr>
            <p:ph type="sldNum" sz="quarter" idx="12"/>
          </p:nvPr>
        </p:nvSpPr>
        <p:spPr/>
        <p:txBody>
          <a:bodyPr/>
          <a:lstStyle/>
          <a:p>
            <a:fld id="{E9A9ACD3-26EA-4BA7-8D97-F20682CA7753}" type="slidenum">
              <a:rPr lang="ru-RU" smtClean="0"/>
              <a:pPr/>
              <a:t>‹#›</a:t>
            </a:fld>
            <a:endParaRPr lang="ru-RU"/>
          </a:p>
        </p:txBody>
      </p:sp>
    </p:spTree>
    <p:extLst>
      <p:ext uri="{BB962C8B-B14F-4D97-AF65-F5344CB8AC3E}">
        <p14:creationId xmlns:p14="http://schemas.microsoft.com/office/powerpoint/2010/main" xmlns="" val="1469519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FEC5343-2FDE-4FBA-9E3E-A83B04B3ED77}"/>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xmlns="" id="{A0FF1EF8-33AC-4299-B428-C0372FBFC8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xmlns="" id="{AAED5FBD-AD3E-4B07-A812-BCEE173600C9}"/>
              </a:ext>
            </a:extLst>
          </p:cNvPr>
          <p:cNvSpPr>
            <a:spLocks noGrp="1"/>
          </p:cNvSpPr>
          <p:nvPr>
            <p:ph type="dt" sz="half" idx="10"/>
          </p:nvPr>
        </p:nvSpPr>
        <p:spPr/>
        <p:txBody>
          <a:bodyPr/>
          <a:lstStyle/>
          <a:p>
            <a:fld id="{469FE15A-9E7D-4F72-86B4-C5A878017EF6}" type="datetimeFigureOut">
              <a:rPr lang="ru-RU" smtClean="0"/>
              <a:pPr/>
              <a:t>18.10.2023</a:t>
            </a:fld>
            <a:endParaRPr lang="ru-RU"/>
          </a:p>
        </p:txBody>
      </p:sp>
      <p:sp>
        <p:nvSpPr>
          <p:cNvPr id="5" name="Нижний колонтитул 4">
            <a:extLst>
              <a:ext uri="{FF2B5EF4-FFF2-40B4-BE49-F238E27FC236}">
                <a16:creationId xmlns:a16="http://schemas.microsoft.com/office/drawing/2014/main" xmlns="" id="{38CA1056-1AC2-4891-8AC1-3240BD027B9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2F96BE45-BCCB-4851-9F06-1DE132D72427}"/>
              </a:ext>
            </a:extLst>
          </p:cNvPr>
          <p:cNvSpPr>
            <a:spLocks noGrp="1"/>
          </p:cNvSpPr>
          <p:nvPr>
            <p:ph type="sldNum" sz="quarter" idx="12"/>
          </p:nvPr>
        </p:nvSpPr>
        <p:spPr/>
        <p:txBody>
          <a:bodyPr/>
          <a:lstStyle/>
          <a:p>
            <a:fld id="{E9A9ACD3-26EA-4BA7-8D97-F20682CA7753}" type="slidenum">
              <a:rPr lang="ru-RU" smtClean="0"/>
              <a:pPr/>
              <a:t>‹#›</a:t>
            </a:fld>
            <a:endParaRPr lang="ru-RU"/>
          </a:p>
        </p:txBody>
      </p:sp>
    </p:spTree>
    <p:extLst>
      <p:ext uri="{BB962C8B-B14F-4D97-AF65-F5344CB8AC3E}">
        <p14:creationId xmlns:p14="http://schemas.microsoft.com/office/powerpoint/2010/main" xmlns="" val="1896744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9977384-266A-45C0-87D8-87468FCA62FB}"/>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E6E3F187-6816-4F05-88F0-07168AC96896}"/>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xmlns="" id="{523921D3-A0E7-42D0-BFC1-E2AEFC8F9D2D}"/>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xmlns="" id="{51B5ED2E-4503-44FE-9679-C755254970D5}"/>
              </a:ext>
            </a:extLst>
          </p:cNvPr>
          <p:cNvSpPr>
            <a:spLocks noGrp="1"/>
          </p:cNvSpPr>
          <p:nvPr>
            <p:ph type="dt" sz="half" idx="10"/>
          </p:nvPr>
        </p:nvSpPr>
        <p:spPr/>
        <p:txBody>
          <a:bodyPr/>
          <a:lstStyle/>
          <a:p>
            <a:fld id="{469FE15A-9E7D-4F72-86B4-C5A878017EF6}" type="datetimeFigureOut">
              <a:rPr lang="ru-RU" smtClean="0"/>
              <a:pPr/>
              <a:t>18.10.2023</a:t>
            </a:fld>
            <a:endParaRPr lang="ru-RU"/>
          </a:p>
        </p:txBody>
      </p:sp>
      <p:sp>
        <p:nvSpPr>
          <p:cNvPr id="6" name="Нижний колонтитул 5">
            <a:extLst>
              <a:ext uri="{FF2B5EF4-FFF2-40B4-BE49-F238E27FC236}">
                <a16:creationId xmlns:a16="http://schemas.microsoft.com/office/drawing/2014/main" xmlns="" id="{A43B3C52-6411-4BC3-8B09-1F518758973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9A8B3ECC-CCC5-473F-9E98-290732E89017}"/>
              </a:ext>
            </a:extLst>
          </p:cNvPr>
          <p:cNvSpPr>
            <a:spLocks noGrp="1"/>
          </p:cNvSpPr>
          <p:nvPr>
            <p:ph type="sldNum" sz="quarter" idx="12"/>
          </p:nvPr>
        </p:nvSpPr>
        <p:spPr/>
        <p:txBody>
          <a:bodyPr/>
          <a:lstStyle/>
          <a:p>
            <a:fld id="{E9A9ACD3-26EA-4BA7-8D97-F20682CA7753}" type="slidenum">
              <a:rPr lang="ru-RU" smtClean="0"/>
              <a:pPr/>
              <a:t>‹#›</a:t>
            </a:fld>
            <a:endParaRPr lang="ru-RU"/>
          </a:p>
        </p:txBody>
      </p:sp>
    </p:spTree>
    <p:extLst>
      <p:ext uri="{BB962C8B-B14F-4D97-AF65-F5344CB8AC3E}">
        <p14:creationId xmlns:p14="http://schemas.microsoft.com/office/powerpoint/2010/main" xmlns="" val="4152330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82CB29A0-20C6-4D61-AC56-F28380E3711A}"/>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xmlns="" id="{E008A640-2989-48B3-B6A2-B45100AF17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xmlns="" id="{6712F8BB-3233-47CB-9FEC-10508E24AAEA}"/>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xmlns="" id="{775F3DEF-CB0B-4173-B9A3-303C9E8DAC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xmlns="" id="{6D4561FA-1D20-401E-8D25-9B1443E9F59F}"/>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xmlns="" id="{03902494-13D5-4CE8-8F8D-8D7B7999E9AE}"/>
              </a:ext>
            </a:extLst>
          </p:cNvPr>
          <p:cNvSpPr>
            <a:spLocks noGrp="1"/>
          </p:cNvSpPr>
          <p:nvPr>
            <p:ph type="dt" sz="half" idx="10"/>
          </p:nvPr>
        </p:nvSpPr>
        <p:spPr/>
        <p:txBody>
          <a:bodyPr/>
          <a:lstStyle/>
          <a:p>
            <a:fld id="{469FE15A-9E7D-4F72-86B4-C5A878017EF6}" type="datetimeFigureOut">
              <a:rPr lang="ru-RU" smtClean="0"/>
              <a:pPr/>
              <a:t>18.10.2023</a:t>
            </a:fld>
            <a:endParaRPr lang="ru-RU"/>
          </a:p>
        </p:txBody>
      </p:sp>
      <p:sp>
        <p:nvSpPr>
          <p:cNvPr id="8" name="Нижний колонтитул 7">
            <a:extLst>
              <a:ext uri="{FF2B5EF4-FFF2-40B4-BE49-F238E27FC236}">
                <a16:creationId xmlns:a16="http://schemas.microsoft.com/office/drawing/2014/main" xmlns="" id="{E5A39E58-28E9-4E3C-B98E-5C1506F29FF0}"/>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xmlns="" id="{56826E40-FE9D-47D4-AE04-F01539958D93}"/>
              </a:ext>
            </a:extLst>
          </p:cNvPr>
          <p:cNvSpPr>
            <a:spLocks noGrp="1"/>
          </p:cNvSpPr>
          <p:nvPr>
            <p:ph type="sldNum" sz="quarter" idx="12"/>
          </p:nvPr>
        </p:nvSpPr>
        <p:spPr/>
        <p:txBody>
          <a:bodyPr/>
          <a:lstStyle/>
          <a:p>
            <a:fld id="{E9A9ACD3-26EA-4BA7-8D97-F20682CA7753}" type="slidenum">
              <a:rPr lang="ru-RU" smtClean="0"/>
              <a:pPr/>
              <a:t>‹#›</a:t>
            </a:fld>
            <a:endParaRPr lang="ru-RU"/>
          </a:p>
        </p:txBody>
      </p:sp>
    </p:spTree>
    <p:extLst>
      <p:ext uri="{BB962C8B-B14F-4D97-AF65-F5344CB8AC3E}">
        <p14:creationId xmlns:p14="http://schemas.microsoft.com/office/powerpoint/2010/main" xmlns="" val="459211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65661208-F212-4C08-9B2D-76E86907D373}"/>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xmlns="" id="{050541BA-F354-416A-AA9C-01C37918D27F}"/>
              </a:ext>
            </a:extLst>
          </p:cNvPr>
          <p:cNvSpPr>
            <a:spLocks noGrp="1"/>
          </p:cNvSpPr>
          <p:nvPr>
            <p:ph type="dt" sz="half" idx="10"/>
          </p:nvPr>
        </p:nvSpPr>
        <p:spPr/>
        <p:txBody>
          <a:bodyPr/>
          <a:lstStyle/>
          <a:p>
            <a:fld id="{469FE15A-9E7D-4F72-86B4-C5A878017EF6}" type="datetimeFigureOut">
              <a:rPr lang="ru-RU" smtClean="0"/>
              <a:pPr/>
              <a:t>18.10.2023</a:t>
            </a:fld>
            <a:endParaRPr lang="ru-RU"/>
          </a:p>
        </p:txBody>
      </p:sp>
      <p:sp>
        <p:nvSpPr>
          <p:cNvPr id="4" name="Нижний колонтитул 3">
            <a:extLst>
              <a:ext uri="{FF2B5EF4-FFF2-40B4-BE49-F238E27FC236}">
                <a16:creationId xmlns:a16="http://schemas.microsoft.com/office/drawing/2014/main" xmlns="" id="{8AA05CAD-EC55-4606-998B-B9D59264F398}"/>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xmlns="" id="{9F641718-4C4E-4AE2-98F2-4202F9036C0C}"/>
              </a:ext>
            </a:extLst>
          </p:cNvPr>
          <p:cNvSpPr>
            <a:spLocks noGrp="1"/>
          </p:cNvSpPr>
          <p:nvPr>
            <p:ph type="sldNum" sz="quarter" idx="12"/>
          </p:nvPr>
        </p:nvSpPr>
        <p:spPr/>
        <p:txBody>
          <a:bodyPr/>
          <a:lstStyle/>
          <a:p>
            <a:fld id="{E9A9ACD3-26EA-4BA7-8D97-F20682CA7753}" type="slidenum">
              <a:rPr lang="ru-RU" smtClean="0"/>
              <a:pPr/>
              <a:t>‹#›</a:t>
            </a:fld>
            <a:endParaRPr lang="ru-RU"/>
          </a:p>
        </p:txBody>
      </p:sp>
    </p:spTree>
    <p:extLst>
      <p:ext uri="{BB962C8B-B14F-4D97-AF65-F5344CB8AC3E}">
        <p14:creationId xmlns:p14="http://schemas.microsoft.com/office/powerpoint/2010/main" xmlns="" val="3252196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xmlns="" id="{76558CB8-087E-4742-AC5B-7C7D0EF6B584}"/>
              </a:ext>
            </a:extLst>
          </p:cNvPr>
          <p:cNvSpPr>
            <a:spLocks noGrp="1"/>
          </p:cNvSpPr>
          <p:nvPr>
            <p:ph type="dt" sz="half" idx="10"/>
          </p:nvPr>
        </p:nvSpPr>
        <p:spPr/>
        <p:txBody>
          <a:bodyPr/>
          <a:lstStyle/>
          <a:p>
            <a:fld id="{469FE15A-9E7D-4F72-86B4-C5A878017EF6}" type="datetimeFigureOut">
              <a:rPr lang="ru-RU" smtClean="0"/>
              <a:pPr/>
              <a:t>18.10.2023</a:t>
            </a:fld>
            <a:endParaRPr lang="ru-RU"/>
          </a:p>
        </p:txBody>
      </p:sp>
      <p:sp>
        <p:nvSpPr>
          <p:cNvPr id="3" name="Нижний колонтитул 2">
            <a:extLst>
              <a:ext uri="{FF2B5EF4-FFF2-40B4-BE49-F238E27FC236}">
                <a16:creationId xmlns:a16="http://schemas.microsoft.com/office/drawing/2014/main" xmlns="" id="{C21EC729-300B-4516-97D9-31CEA30778DD}"/>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xmlns="" id="{4EC159C1-7094-4DBD-84A4-50E389CD5CD4}"/>
              </a:ext>
            </a:extLst>
          </p:cNvPr>
          <p:cNvSpPr>
            <a:spLocks noGrp="1"/>
          </p:cNvSpPr>
          <p:nvPr>
            <p:ph type="sldNum" sz="quarter" idx="12"/>
          </p:nvPr>
        </p:nvSpPr>
        <p:spPr/>
        <p:txBody>
          <a:bodyPr/>
          <a:lstStyle/>
          <a:p>
            <a:fld id="{E9A9ACD3-26EA-4BA7-8D97-F20682CA7753}" type="slidenum">
              <a:rPr lang="ru-RU" smtClean="0"/>
              <a:pPr/>
              <a:t>‹#›</a:t>
            </a:fld>
            <a:endParaRPr lang="ru-RU"/>
          </a:p>
        </p:txBody>
      </p:sp>
    </p:spTree>
    <p:extLst>
      <p:ext uri="{BB962C8B-B14F-4D97-AF65-F5344CB8AC3E}">
        <p14:creationId xmlns:p14="http://schemas.microsoft.com/office/powerpoint/2010/main" xmlns="" val="4229174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96DDF04-9DA7-480F-A056-F2A8B017C11F}"/>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xmlns="" id="{61F2F342-1DBE-4A02-A550-56B7D845D0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xmlns="" id="{AEC9E388-552A-49E4-89AB-2B1BF208AE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EE75EA3B-E55A-4B9E-8BB2-C3A940C72682}"/>
              </a:ext>
            </a:extLst>
          </p:cNvPr>
          <p:cNvSpPr>
            <a:spLocks noGrp="1"/>
          </p:cNvSpPr>
          <p:nvPr>
            <p:ph type="dt" sz="half" idx="10"/>
          </p:nvPr>
        </p:nvSpPr>
        <p:spPr/>
        <p:txBody>
          <a:bodyPr/>
          <a:lstStyle/>
          <a:p>
            <a:fld id="{469FE15A-9E7D-4F72-86B4-C5A878017EF6}" type="datetimeFigureOut">
              <a:rPr lang="ru-RU" smtClean="0"/>
              <a:pPr/>
              <a:t>18.10.2023</a:t>
            </a:fld>
            <a:endParaRPr lang="ru-RU"/>
          </a:p>
        </p:txBody>
      </p:sp>
      <p:sp>
        <p:nvSpPr>
          <p:cNvPr id="6" name="Нижний колонтитул 5">
            <a:extLst>
              <a:ext uri="{FF2B5EF4-FFF2-40B4-BE49-F238E27FC236}">
                <a16:creationId xmlns:a16="http://schemas.microsoft.com/office/drawing/2014/main" xmlns="" id="{513DD5F2-DEDA-4064-99CF-BCB60C70DC6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CAD057A9-1673-4236-88EC-58024A662A61}"/>
              </a:ext>
            </a:extLst>
          </p:cNvPr>
          <p:cNvSpPr>
            <a:spLocks noGrp="1"/>
          </p:cNvSpPr>
          <p:nvPr>
            <p:ph type="sldNum" sz="quarter" idx="12"/>
          </p:nvPr>
        </p:nvSpPr>
        <p:spPr/>
        <p:txBody>
          <a:bodyPr/>
          <a:lstStyle/>
          <a:p>
            <a:fld id="{E9A9ACD3-26EA-4BA7-8D97-F20682CA7753}" type="slidenum">
              <a:rPr lang="ru-RU" smtClean="0"/>
              <a:pPr/>
              <a:t>‹#›</a:t>
            </a:fld>
            <a:endParaRPr lang="ru-RU"/>
          </a:p>
        </p:txBody>
      </p:sp>
    </p:spTree>
    <p:extLst>
      <p:ext uri="{BB962C8B-B14F-4D97-AF65-F5344CB8AC3E}">
        <p14:creationId xmlns:p14="http://schemas.microsoft.com/office/powerpoint/2010/main" xmlns="" val="130732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083E9BC-9E1E-48BC-AD24-B2466E59A0C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xmlns="" id="{32F060C9-431F-48C4-ABFF-AF045BBCD2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xmlns="" id="{67369247-4767-4EC4-95DB-F738DFC301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033B4094-AC10-47A0-BD4F-7CA8AC3AD210}"/>
              </a:ext>
            </a:extLst>
          </p:cNvPr>
          <p:cNvSpPr>
            <a:spLocks noGrp="1"/>
          </p:cNvSpPr>
          <p:nvPr>
            <p:ph type="dt" sz="half" idx="10"/>
          </p:nvPr>
        </p:nvSpPr>
        <p:spPr/>
        <p:txBody>
          <a:bodyPr/>
          <a:lstStyle/>
          <a:p>
            <a:fld id="{469FE15A-9E7D-4F72-86B4-C5A878017EF6}" type="datetimeFigureOut">
              <a:rPr lang="ru-RU" smtClean="0"/>
              <a:pPr/>
              <a:t>18.10.2023</a:t>
            </a:fld>
            <a:endParaRPr lang="ru-RU"/>
          </a:p>
        </p:txBody>
      </p:sp>
      <p:sp>
        <p:nvSpPr>
          <p:cNvPr id="6" name="Нижний колонтитул 5">
            <a:extLst>
              <a:ext uri="{FF2B5EF4-FFF2-40B4-BE49-F238E27FC236}">
                <a16:creationId xmlns:a16="http://schemas.microsoft.com/office/drawing/2014/main" xmlns="" id="{121DB6C2-16B9-4320-A8D5-C513E76CC55E}"/>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0052AA0E-1738-4D81-AB59-BBF17FDB7687}"/>
              </a:ext>
            </a:extLst>
          </p:cNvPr>
          <p:cNvSpPr>
            <a:spLocks noGrp="1"/>
          </p:cNvSpPr>
          <p:nvPr>
            <p:ph type="sldNum" sz="quarter" idx="12"/>
          </p:nvPr>
        </p:nvSpPr>
        <p:spPr/>
        <p:txBody>
          <a:bodyPr/>
          <a:lstStyle/>
          <a:p>
            <a:fld id="{E9A9ACD3-26EA-4BA7-8D97-F20682CA7753}" type="slidenum">
              <a:rPr lang="ru-RU" smtClean="0"/>
              <a:pPr/>
              <a:t>‹#›</a:t>
            </a:fld>
            <a:endParaRPr lang="ru-RU"/>
          </a:p>
        </p:txBody>
      </p:sp>
    </p:spTree>
    <p:extLst>
      <p:ext uri="{BB962C8B-B14F-4D97-AF65-F5344CB8AC3E}">
        <p14:creationId xmlns:p14="http://schemas.microsoft.com/office/powerpoint/2010/main" xmlns="" val="2515552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4ACA085A-8EE9-4143-B99B-7ED52B4D25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xmlns="" id="{37794509-8274-4087-86AE-D793061750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1DA44510-3A7C-4432-ABE7-0A2C163F4D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9FE15A-9E7D-4F72-86B4-C5A878017EF6}" type="datetimeFigureOut">
              <a:rPr lang="ru-RU" smtClean="0"/>
              <a:pPr/>
              <a:t>18.10.2023</a:t>
            </a:fld>
            <a:endParaRPr lang="ru-RU"/>
          </a:p>
        </p:txBody>
      </p:sp>
      <p:sp>
        <p:nvSpPr>
          <p:cNvPr id="5" name="Нижний колонтитул 4">
            <a:extLst>
              <a:ext uri="{FF2B5EF4-FFF2-40B4-BE49-F238E27FC236}">
                <a16:creationId xmlns:a16="http://schemas.microsoft.com/office/drawing/2014/main" xmlns="" id="{CA9CFD0D-BD85-45BA-A423-9759CDAB3F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xmlns="" id="{1359B3B3-A255-4C0E-B7A6-81A9529165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A9ACD3-26EA-4BA7-8D97-F20682CA7753}" type="slidenum">
              <a:rPr lang="ru-RU" smtClean="0"/>
              <a:pPr/>
              <a:t>‹#›</a:t>
            </a:fld>
            <a:endParaRPr lang="ru-RU"/>
          </a:p>
        </p:txBody>
      </p:sp>
    </p:spTree>
    <p:extLst>
      <p:ext uri="{BB962C8B-B14F-4D97-AF65-F5344CB8AC3E}">
        <p14:creationId xmlns:p14="http://schemas.microsoft.com/office/powerpoint/2010/main" xmlns="" val="12750805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10.gif"/></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5FEAF2C1-4ED5-427A-8274-AAAA45CB3F2C}"/>
              </a:ext>
            </a:extLst>
          </p:cNvPr>
          <p:cNvSpPr>
            <a:spLocks noGrp="1"/>
          </p:cNvSpPr>
          <p:nvPr>
            <p:ph type="title"/>
          </p:nvPr>
        </p:nvSpPr>
        <p:spPr>
          <a:xfrm>
            <a:off x="838200" y="153731"/>
            <a:ext cx="10515600" cy="849160"/>
          </a:xfrm>
        </p:spPr>
        <p:txBody>
          <a:bodyPr>
            <a:normAutofit/>
          </a:bodyPr>
          <a:lstStyle/>
          <a:p>
            <a:pPr algn="ctr"/>
            <a:r>
              <a:rPr lang="de-DE" b="1" dirty="0">
                <a:solidFill>
                  <a:schemeClr val="accent2">
                    <a:lumMod val="75000"/>
                  </a:schemeClr>
                </a:solidFill>
                <a:latin typeface="Algerian" panose="04020705040A02060702" pitchFamily="82" charset="0"/>
              </a:rPr>
              <a:t>Ferien und Urlaub in Deutschland</a:t>
            </a:r>
            <a:endParaRPr lang="ru-RU" b="1" dirty="0">
              <a:solidFill>
                <a:schemeClr val="accent2">
                  <a:lumMod val="75000"/>
                </a:schemeClr>
              </a:solidFill>
            </a:endParaRPr>
          </a:p>
        </p:txBody>
      </p:sp>
      <p:sp>
        <p:nvSpPr>
          <p:cNvPr id="6" name="Объект 5">
            <a:extLst>
              <a:ext uri="{FF2B5EF4-FFF2-40B4-BE49-F238E27FC236}">
                <a16:creationId xmlns:a16="http://schemas.microsoft.com/office/drawing/2014/main" xmlns="" id="{83DE14F0-A33F-4D0E-815C-528F0CFDB8DA}"/>
              </a:ext>
            </a:extLst>
          </p:cNvPr>
          <p:cNvSpPr>
            <a:spLocks noGrp="1"/>
          </p:cNvSpPr>
          <p:nvPr>
            <p:ph idx="1"/>
          </p:nvPr>
        </p:nvSpPr>
        <p:spPr>
          <a:xfrm>
            <a:off x="7521677" y="4365523"/>
            <a:ext cx="4519618" cy="2255119"/>
          </a:xfrm>
        </p:spPr>
        <p:txBody>
          <a:bodyPr>
            <a:normAutofit/>
          </a:bodyPr>
          <a:lstStyle/>
          <a:p>
            <a:pPr marL="0" indent="0">
              <a:buNone/>
            </a:pPr>
            <a:r>
              <a:rPr lang="de-DE" sz="1900" dirty="0" err="1">
                <a:solidFill>
                  <a:schemeClr val="accent2">
                    <a:lumMod val="75000"/>
                  </a:schemeClr>
                </a:solidFill>
                <a:latin typeface="Algerian" panose="04020705040A02060702" pitchFamily="82" charset="0"/>
              </a:rPr>
              <a:t>Tambower</a:t>
            </a:r>
            <a:r>
              <a:rPr lang="de-DE" sz="1900" dirty="0">
                <a:solidFill>
                  <a:schemeClr val="accent2">
                    <a:lumMod val="75000"/>
                  </a:schemeClr>
                </a:solidFill>
                <a:latin typeface="Algerian" panose="04020705040A02060702" pitchFamily="82" charset="0"/>
              </a:rPr>
              <a:t>  Gebiet  </a:t>
            </a:r>
            <a:r>
              <a:rPr lang="de-DE" sz="1900" dirty="0" err="1">
                <a:solidFill>
                  <a:schemeClr val="accent2">
                    <a:lumMod val="75000"/>
                  </a:schemeClr>
                </a:solidFill>
                <a:latin typeface="Algerian" panose="04020705040A02060702" pitchFamily="82" charset="0"/>
              </a:rPr>
              <a:t>Uwarowskij</a:t>
            </a:r>
            <a:r>
              <a:rPr lang="de-DE" sz="1900" dirty="0">
                <a:solidFill>
                  <a:schemeClr val="accent2">
                    <a:lumMod val="75000"/>
                  </a:schemeClr>
                </a:solidFill>
                <a:latin typeface="Algerian" panose="04020705040A02060702" pitchFamily="82" charset="0"/>
              </a:rPr>
              <a:t> Bezirk</a:t>
            </a:r>
          </a:p>
          <a:p>
            <a:pPr marL="0" indent="0">
              <a:buNone/>
            </a:pPr>
            <a:r>
              <a:rPr lang="de-DE" sz="1900" dirty="0">
                <a:solidFill>
                  <a:schemeClr val="accent2">
                    <a:lumMod val="75000"/>
                  </a:schemeClr>
                </a:solidFill>
                <a:latin typeface="Algerian" panose="04020705040A02060702" pitchFamily="82" charset="0"/>
              </a:rPr>
              <a:t>Dorfschule</a:t>
            </a:r>
          </a:p>
          <a:p>
            <a:pPr marL="0" indent="0">
              <a:buNone/>
            </a:pPr>
            <a:r>
              <a:rPr lang="de-DE" sz="1900" dirty="0">
                <a:solidFill>
                  <a:schemeClr val="accent2">
                    <a:lumMod val="75000"/>
                  </a:schemeClr>
                </a:solidFill>
                <a:latin typeface="Algerian" panose="04020705040A02060702" pitchFamily="82" charset="0"/>
              </a:rPr>
              <a:t>Projektarbeit</a:t>
            </a:r>
          </a:p>
          <a:p>
            <a:pPr marL="0" indent="0">
              <a:buNone/>
            </a:pPr>
            <a:r>
              <a:rPr lang="de-DE" sz="1900" dirty="0">
                <a:solidFill>
                  <a:schemeClr val="accent2">
                    <a:lumMod val="75000"/>
                  </a:schemeClr>
                </a:solidFill>
                <a:latin typeface="Algerian" panose="04020705040A02060702" pitchFamily="82" charset="0"/>
              </a:rPr>
              <a:t>Klasse 8</a:t>
            </a:r>
          </a:p>
          <a:p>
            <a:pPr marL="0" indent="0">
              <a:buNone/>
            </a:pPr>
            <a:r>
              <a:rPr lang="de-DE" sz="1900" dirty="0">
                <a:solidFill>
                  <a:schemeClr val="accent2">
                    <a:lumMod val="75000"/>
                  </a:schemeClr>
                </a:solidFill>
                <a:latin typeface="Algerian" panose="04020705040A02060702" pitchFamily="82" charset="0"/>
              </a:rPr>
              <a:t>Deutschlehrerin </a:t>
            </a:r>
            <a:r>
              <a:rPr lang="de-DE" sz="1900" dirty="0" err="1">
                <a:solidFill>
                  <a:schemeClr val="accent2">
                    <a:lumMod val="75000"/>
                  </a:schemeClr>
                </a:solidFill>
                <a:latin typeface="Algerian" panose="04020705040A02060702" pitchFamily="82" charset="0"/>
              </a:rPr>
              <a:t>Lapschina</a:t>
            </a:r>
            <a:r>
              <a:rPr lang="de-DE" sz="1900" dirty="0">
                <a:solidFill>
                  <a:schemeClr val="accent2">
                    <a:lumMod val="75000"/>
                  </a:schemeClr>
                </a:solidFill>
                <a:latin typeface="Algerian" panose="04020705040A02060702" pitchFamily="82" charset="0"/>
              </a:rPr>
              <a:t> T.S.</a:t>
            </a:r>
          </a:p>
          <a:p>
            <a:pPr marL="0" indent="0">
              <a:buNone/>
            </a:pPr>
            <a:endParaRPr lang="ru-RU" dirty="0"/>
          </a:p>
        </p:txBody>
      </p:sp>
      <p:pic>
        <p:nvPicPr>
          <p:cNvPr id="7" name="Рисунок 6">
            <a:extLst>
              <a:ext uri="{FF2B5EF4-FFF2-40B4-BE49-F238E27FC236}">
                <a16:creationId xmlns:a16="http://schemas.microsoft.com/office/drawing/2014/main" xmlns="" id="{D7883C7D-A287-458C-8A5F-8F4991032837}"/>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73500" y="4128164"/>
            <a:ext cx="3323303" cy="2492477"/>
          </a:xfrm>
          <a:prstGeom prst="rect">
            <a:avLst/>
          </a:prstGeom>
        </p:spPr>
      </p:pic>
      <p:pic>
        <p:nvPicPr>
          <p:cNvPr id="9" name="Рисунок 8">
            <a:extLst>
              <a:ext uri="{FF2B5EF4-FFF2-40B4-BE49-F238E27FC236}">
                <a16:creationId xmlns:a16="http://schemas.microsoft.com/office/drawing/2014/main" xmlns="" id="{86C5D595-6340-4A70-BDFC-D3A8B9299106}"/>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321277" y="1117428"/>
            <a:ext cx="3200399" cy="2638358"/>
          </a:xfrm>
          <a:prstGeom prst="rect">
            <a:avLst/>
          </a:prstGeom>
        </p:spPr>
      </p:pic>
      <p:pic>
        <p:nvPicPr>
          <p:cNvPr id="11" name="Рисунок 10">
            <a:extLst>
              <a:ext uri="{FF2B5EF4-FFF2-40B4-BE49-F238E27FC236}">
                <a16:creationId xmlns:a16="http://schemas.microsoft.com/office/drawing/2014/main" xmlns="" id="{0EA206D5-41E9-46AA-9F36-FA0A2FAE6835}"/>
              </a:ext>
            </a:extLst>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778031" y="997376"/>
            <a:ext cx="4323236" cy="2878462"/>
          </a:xfrm>
          <a:prstGeom prst="rect">
            <a:avLst/>
          </a:prstGeom>
        </p:spPr>
      </p:pic>
      <p:pic>
        <p:nvPicPr>
          <p:cNvPr id="13" name="Рисунок 12">
            <a:extLst>
              <a:ext uri="{FF2B5EF4-FFF2-40B4-BE49-F238E27FC236}">
                <a16:creationId xmlns:a16="http://schemas.microsoft.com/office/drawing/2014/main" xmlns="" id="{142E4B72-CCF6-48BF-AF35-3829CBBAA4EF}"/>
              </a:ext>
            </a:extLst>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213677" y="1013728"/>
            <a:ext cx="3976216" cy="2982162"/>
          </a:xfrm>
          <a:prstGeom prst="rect">
            <a:avLst/>
          </a:prstGeom>
        </p:spPr>
      </p:pic>
      <p:pic>
        <p:nvPicPr>
          <p:cNvPr id="15" name="Рисунок 14">
            <a:extLst>
              <a:ext uri="{FF2B5EF4-FFF2-40B4-BE49-F238E27FC236}">
                <a16:creationId xmlns:a16="http://schemas.microsoft.com/office/drawing/2014/main" xmlns="" id="{FBFD6C8A-E762-4B36-ABA8-DBC9DBC879EC}"/>
              </a:ext>
            </a:extLst>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3953919" y="4117056"/>
            <a:ext cx="3323303" cy="2492477"/>
          </a:xfrm>
          <a:prstGeom prst="rect">
            <a:avLst/>
          </a:prstGeom>
        </p:spPr>
      </p:pic>
    </p:spTree>
    <p:extLst>
      <p:ext uri="{BB962C8B-B14F-4D97-AF65-F5344CB8AC3E}">
        <p14:creationId xmlns:p14="http://schemas.microsoft.com/office/powerpoint/2010/main" xmlns="" val="36766596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8B7EA7B-845E-4802-BDA7-321A293F1F0C}"/>
              </a:ext>
            </a:extLst>
          </p:cNvPr>
          <p:cNvSpPr>
            <a:spLocks noGrp="1"/>
          </p:cNvSpPr>
          <p:nvPr>
            <p:ph type="title"/>
          </p:nvPr>
        </p:nvSpPr>
        <p:spPr/>
        <p:txBody>
          <a:bodyPr>
            <a:normAutofit/>
          </a:bodyPr>
          <a:lstStyle/>
          <a:p>
            <a:pPr algn="ctr"/>
            <a:r>
              <a:rPr lang="de-DE" sz="3200" dirty="0">
                <a:solidFill>
                  <a:schemeClr val="accent5">
                    <a:lumMod val="75000"/>
                  </a:schemeClr>
                </a:solidFill>
                <a:latin typeface="Algerian" panose="04020705040A02060702" pitchFamily="82" charset="0"/>
              </a:rPr>
              <a:t>Berühmte Kurorte in aller Welt.</a:t>
            </a:r>
            <a:endParaRPr lang="ru-RU" sz="3200" dirty="0">
              <a:solidFill>
                <a:schemeClr val="accent5">
                  <a:lumMod val="75000"/>
                </a:schemeClr>
              </a:solidFill>
            </a:endParaRPr>
          </a:p>
        </p:txBody>
      </p:sp>
      <p:sp>
        <p:nvSpPr>
          <p:cNvPr id="3" name="Объект 2">
            <a:extLst>
              <a:ext uri="{FF2B5EF4-FFF2-40B4-BE49-F238E27FC236}">
                <a16:creationId xmlns:a16="http://schemas.microsoft.com/office/drawing/2014/main" xmlns="" id="{6DAE8252-4BAA-4249-B636-66FAFEA30AC0}"/>
              </a:ext>
            </a:extLst>
          </p:cNvPr>
          <p:cNvSpPr>
            <a:spLocks noGrp="1"/>
          </p:cNvSpPr>
          <p:nvPr>
            <p:ph idx="1"/>
          </p:nvPr>
        </p:nvSpPr>
        <p:spPr>
          <a:xfrm>
            <a:off x="980661" y="1690688"/>
            <a:ext cx="3551582" cy="4486275"/>
          </a:xfrm>
        </p:spPr>
        <p:txBody>
          <a:bodyPr>
            <a:normAutofit fontScale="92500" lnSpcReduction="20000"/>
          </a:bodyPr>
          <a:lstStyle/>
          <a:p>
            <a:pPr marL="0" indent="0">
              <a:buNone/>
            </a:pPr>
            <a:r>
              <a:rPr lang="de-DE" dirty="0"/>
              <a:t>In weiterer sehr bekannter Kurort ist die Stadt Karlsbad in Tschechien. Seit 500 Jahren nutzen die Menschen dort die Heilwirkung der Quellen, aus denen warmes Wasser sprudelt. Der Kurort Karlsbad wurde vor allem durch die Besuche des Russischen Zaren Peter des Großen 1711 und 1712 in ganz Europa bekannt</a:t>
            </a:r>
            <a:endParaRPr lang="ru-RU" dirty="0"/>
          </a:p>
        </p:txBody>
      </p:sp>
      <p:pic>
        <p:nvPicPr>
          <p:cNvPr id="7" name="Рисунок 6">
            <a:extLst>
              <a:ext uri="{FF2B5EF4-FFF2-40B4-BE49-F238E27FC236}">
                <a16:creationId xmlns:a16="http://schemas.microsoft.com/office/drawing/2014/main" xmlns="" id="{9888B444-10A7-4CE2-B51C-105A17DEF583}"/>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005010" y="1577008"/>
            <a:ext cx="6405486" cy="4393096"/>
          </a:xfrm>
          <a:prstGeom prst="rect">
            <a:avLst/>
          </a:prstGeom>
        </p:spPr>
      </p:pic>
    </p:spTree>
    <p:extLst>
      <p:ext uri="{BB962C8B-B14F-4D97-AF65-F5344CB8AC3E}">
        <p14:creationId xmlns:p14="http://schemas.microsoft.com/office/powerpoint/2010/main" xmlns="" val="7701630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5B832146-052A-4E09-8803-0716C679BE9F}"/>
              </a:ext>
            </a:extLst>
          </p:cNvPr>
          <p:cNvSpPr>
            <a:spLocks noGrp="1"/>
          </p:cNvSpPr>
          <p:nvPr>
            <p:ph type="title"/>
          </p:nvPr>
        </p:nvSpPr>
        <p:spPr>
          <a:xfrm>
            <a:off x="838200" y="365125"/>
            <a:ext cx="10515600" cy="711507"/>
          </a:xfrm>
        </p:spPr>
        <p:txBody>
          <a:bodyPr>
            <a:normAutofit/>
          </a:bodyPr>
          <a:lstStyle/>
          <a:p>
            <a:pPr algn="ctr"/>
            <a:r>
              <a:rPr lang="de-DE" sz="3200" dirty="0">
                <a:solidFill>
                  <a:srgbClr val="FF0000"/>
                </a:solidFill>
                <a:latin typeface="Algerian" panose="04020705040A02060702" pitchFamily="82" charset="0"/>
              </a:rPr>
              <a:t>UMFRAGE</a:t>
            </a:r>
            <a:r>
              <a:rPr lang="ru-RU" sz="3200" dirty="0">
                <a:solidFill>
                  <a:srgbClr val="FF0000"/>
                </a:solidFill>
              </a:rPr>
              <a:t>.</a:t>
            </a:r>
          </a:p>
        </p:txBody>
      </p:sp>
      <p:sp>
        <p:nvSpPr>
          <p:cNvPr id="5" name="Объект 4">
            <a:extLst>
              <a:ext uri="{FF2B5EF4-FFF2-40B4-BE49-F238E27FC236}">
                <a16:creationId xmlns:a16="http://schemas.microsoft.com/office/drawing/2014/main" xmlns="" id="{D78BA4A8-0853-459B-B5BC-8C4835DED6C0}"/>
              </a:ext>
            </a:extLst>
          </p:cNvPr>
          <p:cNvSpPr>
            <a:spLocks noGrp="1"/>
          </p:cNvSpPr>
          <p:nvPr>
            <p:ph sz="half" idx="1"/>
          </p:nvPr>
        </p:nvSpPr>
        <p:spPr>
          <a:xfrm>
            <a:off x="838200" y="1076632"/>
            <a:ext cx="5181600" cy="5100331"/>
          </a:xfrm>
        </p:spPr>
        <p:txBody>
          <a:bodyPr>
            <a:noAutofit/>
          </a:bodyPr>
          <a:lstStyle/>
          <a:p>
            <a:r>
              <a:rPr lang="de-DE" sz="3200" dirty="0">
                <a:latin typeface="Algerian" panose="04020705040A02060702" pitchFamily="82" charset="0"/>
              </a:rPr>
              <a:t>Welche Ferien gibt es in Deutschland</a:t>
            </a:r>
            <a:r>
              <a:rPr lang="ru-RU" sz="3200" dirty="0"/>
              <a:t>?</a:t>
            </a:r>
            <a:endParaRPr lang="de-DE" sz="3200" dirty="0">
              <a:latin typeface="Algerian" panose="04020705040A02060702" pitchFamily="82" charset="0"/>
            </a:endParaRPr>
          </a:p>
          <a:p>
            <a:r>
              <a:rPr lang="de-DE" sz="3200" dirty="0">
                <a:latin typeface="Algerian" panose="04020705040A02060702" pitchFamily="82" charset="0"/>
              </a:rPr>
              <a:t>Welche Ferien gibt es in deinem Land</a:t>
            </a:r>
            <a:r>
              <a:rPr lang="ru-RU" sz="3200" dirty="0"/>
              <a:t>?</a:t>
            </a:r>
            <a:endParaRPr lang="de-DE" sz="3200" dirty="0">
              <a:latin typeface="Algerian" panose="04020705040A02060702" pitchFamily="82" charset="0"/>
            </a:endParaRPr>
          </a:p>
          <a:p>
            <a:r>
              <a:rPr lang="de-DE" sz="3200" dirty="0">
                <a:latin typeface="Algerian" panose="04020705040A02060702" pitchFamily="82" charset="0"/>
              </a:rPr>
              <a:t>Wie würdest du die perfekten Ferien in drei Wörter beschreiben</a:t>
            </a:r>
            <a:r>
              <a:rPr lang="ru-RU" sz="3200" dirty="0"/>
              <a:t>?</a:t>
            </a:r>
            <a:endParaRPr lang="de-DE" sz="3200" dirty="0">
              <a:latin typeface="Algerian" panose="04020705040A02060702" pitchFamily="82" charset="0"/>
            </a:endParaRPr>
          </a:p>
          <a:p>
            <a:r>
              <a:rPr lang="de-DE" sz="3200" dirty="0">
                <a:latin typeface="Algerian" panose="04020705040A02060702" pitchFamily="82" charset="0"/>
              </a:rPr>
              <a:t>Mit wem hast du deine letzten Ferien verbracht</a:t>
            </a:r>
            <a:r>
              <a:rPr lang="ru-RU" sz="3200" dirty="0"/>
              <a:t>?</a:t>
            </a:r>
          </a:p>
        </p:txBody>
      </p:sp>
      <p:sp>
        <p:nvSpPr>
          <p:cNvPr id="6" name="Объект 5">
            <a:extLst>
              <a:ext uri="{FF2B5EF4-FFF2-40B4-BE49-F238E27FC236}">
                <a16:creationId xmlns:a16="http://schemas.microsoft.com/office/drawing/2014/main" xmlns="" id="{793E852E-1081-4905-9A71-F8AF76217A46}"/>
              </a:ext>
            </a:extLst>
          </p:cNvPr>
          <p:cNvSpPr>
            <a:spLocks noGrp="1"/>
          </p:cNvSpPr>
          <p:nvPr>
            <p:ph sz="half" idx="2"/>
          </p:nvPr>
        </p:nvSpPr>
        <p:spPr>
          <a:xfrm>
            <a:off x="6577781" y="1076632"/>
            <a:ext cx="5614219" cy="4965394"/>
          </a:xfrm>
        </p:spPr>
        <p:txBody>
          <a:bodyPr>
            <a:normAutofit/>
          </a:bodyPr>
          <a:lstStyle/>
          <a:p>
            <a:r>
              <a:rPr lang="de-DE" sz="3200" dirty="0">
                <a:latin typeface="Algerian" panose="04020705040A02060702" pitchFamily="82" charset="0"/>
              </a:rPr>
              <a:t>Wie und wo verbringst du gerne deine Ferien</a:t>
            </a:r>
            <a:r>
              <a:rPr lang="ru-RU" sz="3200" dirty="0"/>
              <a:t>?</a:t>
            </a:r>
            <a:endParaRPr lang="de-DE" sz="3200" dirty="0">
              <a:latin typeface="Algerian" panose="04020705040A02060702" pitchFamily="82" charset="0"/>
            </a:endParaRPr>
          </a:p>
          <a:p>
            <a:r>
              <a:rPr lang="de-DE" sz="3200" dirty="0">
                <a:latin typeface="Algerian" panose="04020705040A02060702" pitchFamily="82" charset="0"/>
              </a:rPr>
              <a:t>Wie sehen deine Traumferien</a:t>
            </a:r>
            <a:r>
              <a:rPr lang="ru-RU" sz="3200" dirty="0"/>
              <a:t>?</a:t>
            </a:r>
          </a:p>
        </p:txBody>
      </p:sp>
    </p:spTree>
    <p:extLst>
      <p:ext uri="{BB962C8B-B14F-4D97-AF65-F5344CB8AC3E}">
        <p14:creationId xmlns:p14="http://schemas.microsoft.com/office/powerpoint/2010/main" xmlns="" val="2600657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xmlns="" id="{21FC6597-9F01-4CAF-9B9C-5974710693E0}"/>
              </a:ext>
            </a:extLst>
          </p:cNvPr>
          <p:cNvSpPr>
            <a:spLocks noGrp="1"/>
          </p:cNvSpPr>
          <p:nvPr>
            <p:ph type="title"/>
          </p:nvPr>
        </p:nvSpPr>
        <p:spPr>
          <a:xfrm>
            <a:off x="1057137" y="2173564"/>
            <a:ext cx="10515600" cy="2852737"/>
          </a:xfrm>
        </p:spPr>
        <p:txBody>
          <a:bodyPr>
            <a:noAutofit/>
          </a:bodyPr>
          <a:lstStyle/>
          <a:p>
            <a:pPr>
              <a:spcBef>
                <a:spcPts val="600"/>
              </a:spcBef>
            </a:pPr>
            <a:r>
              <a:rPr lang="en-US" sz="3200" dirty="0" err="1">
                <a:latin typeface="Algerian" panose="04020705040A02060702" pitchFamily="82" charset="0"/>
              </a:rPr>
              <a:t>Informationsquellen</a:t>
            </a:r>
            <a:r>
              <a:rPr lang="en-US" sz="3200" dirty="0">
                <a:latin typeface="Algerian" panose="04020705040A02060702" pitchFamily="82" charset="0"/>
              </a:rPr>
              <a:t>:</a:t>
            </a:r>
            <a:br>
              <a:rPr lang="en-US" sz="3200" dirty="0">
                <a:latin typeface="Algerian" panose="04020705040A02060702" pitchFamily="82" charset="0"/>
              </a:rPr>
            </a:br>
            <a:r>
              <a:rPr lang="en-US" sz="3200" dirty="0">
                <a:latin typeface="Algerian" panose="04020705040A02060702" pitchFamily="82" charset="0"/>
              </a:rPr>
              <a:t/>
            </a:r>
            <a:br>
              <a:rPr lang="en-US" sz="3200" dirty="0">
                <a:latin typeface="Algerian" panose="04020705040A02060702" pitchFamily="82" charset="0"/>
              </a:rPr>
            </a:br>
            <a:r>
              <a:rPr lang="en-US" sz="3200" dirty="0">
                <a:latin typeface="Algerian" panose="04020705040A02060702" pitchFamily="82" charset="0"/>
              </a:rPr>
              <a:t>1.http: //www.deutsch-vielspass.com;</a:t>
            </a:r>
            <a:br>
              <a:rPr lang="en-US" sz="3200" dirty="0">
                <a:latin typeface="Algerian" panose="04020705040A02060702" pitchFamily="82" charset="0"/>
              </a:rPr>
            </a:br>
            <a:r>
              <a:rPr lang="en-US" sz="3200" dirty="0">
                <a:latin typeface="Algerian" panose="04020705040A02060702" pitchFamily="82" charset="0"/>
              </a:rPr>
              <a:t/>
            </a:r>
            <a:br>
              <a:rPr lang="en-US" sz="3200" dirty="0">
                <a:latin typeface="Algerian" panose="04020705040A02060702" pitchFamily="82" charset="0"/>
              </a:rPr>
            </a:br>
            <a:r>
              <a:rPr lang="en-US" sz="3200" dirty="0">
                <a:latin typeface="Algerian" panose="04020705040A02060702" pitchFamily="82" charset="0"/>
              </a:rPr>
              <a:t>2.http://www.ru.dreamstime.com;</a:t>
            </a:r>
            <a:br>
              <a:rPr lang="en-US" sz="3200" dirty="0">
                <a:latin typeface="Algerian" panose="04020705040A02060702" pitchFamily="82" charset="0"/>
              </a:rPr>
            </a:br>
            <a:r>
              <a:rPr lang="en-US" sz="3200" dirty="0">
                <a:latin typeface="Algerian" panose="04020705040A02060702" pitchFamily="82" charset="0"/>
              </a:rPr>
              <a:t/>
            </a:r>
            <a:br>
              <a:rPr lang="en-US" sz="3200" dirty="0">
                <a:latin typeface="Algerian" panose="04020705040A02060702" pitchFamily="82" charset="0"/>
              </a:rPr>
            </a:br>
            <a:r>
              <a:rPr lang="en-US" sz="3200" dirty="0">
                <a:latin typeface="Algerian" panose="04020705040A02060702" pitchFamily="82" charset="0"/>
              </a:rPr>
              <a:t>3.http://www.pinterest.fr;</a:t>
            </a:r>
            <a:br>
              <a:rPr lang="en-US" sz="3200" dirty="0">
                <a:latin typeface="Algerian" panose="04020705040A02060702" pitchFamily="82" charset="0"/>
              </a:rPr>
            </a:br>
            <a:r>
              <a:rPr lang="en-US" sz="3200" dirty="0">
                <a:latin typeface="Algerian" panose="04020705040A02060702" pitchFamily="82" charset="0"/>
              </a:rPr>
              <a:t/>
            </a:r>
            <a:br>
              <a:rPr lang="en-US" sz="3200" dirty="0">
                <a:latin typeface="Algerian" panose="04020705040A02060702" pitchFamily="82" charset="0"/>
              </a:rPr>
            </a:br>
            <a:r>
              <a:rPr lang="en-US" sz="3200" dirty="0">
                <a:latin typeface="Algerian" panose="04020705040A02060702" pitchFamily="82" charset="0"/>
              </a:rPr>
              <a:t>4.http://www.clipartmax.com;</a:t>
            </a:r>
            <a:br>
              <a:rPr lang="en-US" sz="3200" dirty="0">
                <a:latin typeface="Algerian" panose="04020705040A02060702" pitchFamily="82" charset="0"/>
              </a:rPr>
            </a:br>
            <a:r>
              <a:rPr lang="en-US" sz="3200" dirty="0">
                <a:latin typeface="Algerian" panose="04020705040A02060702" pitchFamily="82" charset="0"/>
              </a:rPr>
              <a:t/>
            </a:r>
            <a:br>
              <a:rPr lang="en-US" sz="3200" dirty="0">
                <a:latin typeface="Algerian" panose="04020705040A02060702" pitchFamily="82" charset="0"/>
              </a:rPr>
            </a:br>
            <a:r>
              <a:rPr lang="en-US" sz="3200" dirty="0">
                <a:latin typeface="Algerian" panose="04020705040A02060702" pitchFamily="82" charset="0"/>
              </a:rPr>
              <a:t>5.http://www.vecteezy.com.</a:t>
            </a:r>
            <a:endParaRPr lang="ru-RU" sz="3200" dirty="0"/>
          </a:p>
        </p:txBody>
      </p:sp>
      <p:sp>
        <p:nvSpPr>
          <p:cNvPr id="6" name="Текст 5">
            <a:extLst>
              <a:ext uri="{FF2B5EF4-FFF2-40B4-BE49-F238E27FC236}">
                <a16:creationId xmlns:a16="http://schemas.microsoft.com/office/drawing/2014/main" xmlns="" id="{ECE6EC24-04F0-40C8-B7A0-A7A82C135DAD}"/>
              </a:ext>
            </a:extLst>
          </p:cNvPr>
          <p:cNvSpPr>
            <a:spLocks noGrp="1"/>
          </p:cNvSpPr>
          <p:nvPr>
            <p:ph type="body" idx="1"/>
          </p:nvPr>
        </p:nvSpPr>
        <p:spPr>
          <a:xfrm>
            <a:off x="3259394" y="1666568"/>
            <a:ext cx="6430296" cy="2227006"/>
          </a:xfrm>
        </p:spPr>
        <p:txBody>
          <a:bodyPr>
            <a:normAutofit/>
          </a:bodyPr>
          <a:lstStyle/>
          <a:p>
            <a:endParaRPr lang="ru-RU" sz="1200" dirty="0"/>
          </a:p>
        </p:txBody>
      </p:sp>
    </p:spTree>
    <p:extLst>
      <p:ext uri="{BB962C8B-B14F-4D97-AF65-F5344CB8AC3E}">
        <p14:creationId xmlns:p14="http://schemas.microsoft.com/office/powerpoint/2010/main" xmlns="" val="2079602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xmlns="" id="{E7522640-D1BE-4A1A-8728-BB9FC6CDDD33}"/>
              </a:ext>
            </a:extLst>
          </p:cNvPr>
          <p:cNvSpPr>
            <a:spLocks noGrp="1"/>
          </p:cNvSpPr>
          <p:nvPr>
            <p:ph type="title"/>
          </p:nvPr>
        </p:nvSpPr>
        <p:spPr/>
        <p:txBody>
          <a:bodyPr>
            <a:normAutofit/>
          </a:bodyPr>
          <a:lstStyle/>
          <a:p>
            <a:r>
              <a:rPr lang="de-DE" dirty="0">
                <a:solidFill>
                  <a:schemeClr val="accent2">
                    <a:lumMod val="75000"/>
                  </a:schemeClr>
                </a:solidFill>
                <a:latin typeface="Algerian" panose="04020705040A02060702" pitchFamily="82" charset="0"/>
              </a:rPr>
              <a:t>Projektarbeit</a:t>
            </a:r>
            <a:br>
              <a:rPr lang="de-DE" dirty="0">
                <a:solidFill>
                  <a:schemeClr val="accent2">
                    <a:lumMod val="75000"/>
                  </a:schemeClr>
                </a:solidFill>
                <a:latin typeface="Algerian" panose="04020705040A02060702" pitchFamily="82" charset="0"/>
              </a:rPr>
            </a:br>
            <a:endParaRPr lang="ru-RU" dirty="0"/>
          </a:p>
        </p:txBody>
      </p:sp>
      <p:sp>
        <p:nvSpPr>
          <p:cNvPr id="2" name="Объект 1">
            <a:extLst>
              <a:ext uri="{FF2B5EF4-FFF2-40B4-BE49-F238E27FC236}">
                <a16:creationId xmlns:a16="http://schemas.microsoft.com/office/drawing/2014/main" xmlns="" id="{376CFF43-86DA-4AAA-8810-4FAA43367674}"/>
              </a:ext>
            </a:extLst>
          </p:cNvPr>
          <p:cNvSpPr>
            <a:spLocks noGrp="1"/>
          </p:cNvSpPr>
          <p:nvPr>
            <p:ph sz="half" idx="1"/>
          </p:nvPr>
        </p:nvSpPr>
        <p:spPr>
          <a:xfrm>
            <a:off x="838200" y="1371600"/>
            <a:ext cx="5181600" cy="4805363"/>
          </a:xfrm>
        </p:spPr>
        <p:txBody>
          <a:bodyPr>
            <a:normAutofit fontScale="85000" lnSpcReduction="20000"/>
          </a:bodyPr>
          <a:lstStyle/>
          <a:p>
            <a:pPr marL="0" indent="0">
              <a:buNone/>
            </a:pPr>
            <a:r>
              <a:rPr lang="ru-RU" sz="2800" b="1" i="0" dirty="0">
                <a:solidFill>
                  <a:srgbClr val="000000"/>
                </a:solidFill>
                <a:effectLst/>
                <a:latin typeface="Times New Roman" panose="02020603050405020304" pitchFamily="18" charset="0"/>
              </a:rPr>
              <a:t>Цель:</a:t>
            </a:r>
            <a:r>
              <a:rPr lang="ru-RU" sz="2800" b="0" i="0" dirty="0">
                <a:solidFill>
                  <a:srgbClr val="000000"/>
                </a:solidFill>
                <a:effectLst/>
                <a:latin typeface="Times New Roman" panose="02020603050405020304" pitchFamily="18" charset="0"/>
              </a:rPr>
              <a:t>. Повторить и закрепить лексико-грамматический материал по теме  «Летние каникулы, отпуск  в Германии».</a:t>
            </a:r>
            <a:endParaRPr lang="ru-RU" dirty="0"/>
          </a:p>
        </p:txBody>
      </p:sp>
      <p:sp>
        <p:nvSpPr>
          <p:cNvPr id="3" name="Объект 2">
            <a:extLst>
              <a:ext uri="{FF2B5EF4-FFF2-40B4-BE49-F238E27FC236}">
                <a16:creationId xmlns:a16="http://schemas.microsoft.com/office/drawing/2014/main" xmlns="" id="{E84C02A0-0676-4AF3-BE4B-AFF977190D59}"/>
              </a:ext>
            </a:extLst>
          </p:cNvPr>
          <p:cNvSpPr>
            <a:spLocks noGrp="1"/>
          </p:cNvSpPr>
          <p:nvPr>
            <p:ph sz="half" idx="2"/>
          </p:nvPr>
        </p:nvSpPr>
        <p:spPr/>
        <p:txBody>
          <a:bodyPr>
            <a:normAutofit fontScale="85000" lnSpcReduction="20000"/>
          </a:bodyPr>
          <a:lstStyle/>
          <a:p>
            <a:pPr marL="0" indent="0">
              <a:buNone/>
            </a:pPr>
            <a:r>
              <a:rPr lang="ru-RU" sz="2800" b="1" i="0" dirty="0">
                <a:solidFill>
                  <a:srgbClr val="000000"/>
                </a:solidFill>
                <a:effectLst/>
                <a:latin typeface="Times New Roman" panose="02020603050405020304" pitchFamily="18" charset="0"/>
              </a:rPr>
              <a:t>Задачи:</a:t>
            </a:r>
            <a:r>
              <a:rPr lang="ru-RU" sz="2800" b="0" i="0" dirty="0">
                <a:solidFill>
                  <a:srgbClr val="000000"/>
                </a:solidFill>
                <a:effectLst/>
                <a:latin typeface="Times New Roman" panose="02020603050405020304" pitchFamily="18" charset="0"/>
              </a:rPr>
              <a:t> 1. Образовательные:  обобщать полученную информацию ; высказывать свое мнение</a:t>
            </a:r>
            <a:r>
              <a:rPr lang="ru-RU" sz="2800" dirty="0">
                <a:solidFill>
                  <a:srgbClr val="000000"/>
                </a:solidFill>
                <a:latin typeface="Times New Roman" panose="02020603050405020304" pitchFamily="18" charset="0"/>
              </a:rPr>
              <a:t>.</a:t>
            </a:r>
            <a:r>
              <a:rPr lang="ru-RU" sz="2800" b="0" i="0" dirty="0">
                <a:solidFill>
                  <a:srgbClr val="000000"/>
                </a:solidFill>
                <a:effectLst/>
                <a:latin typeface="Times New Roman" panose="02020603050405020304" pitchFamily="18" charset="0"/>
              </a:rPr>
              <a:t>    </a:t>
            </a:r>
            <a:br>
              <a:rPr lang="ru-RU" sz="2800" b="0" i="0" dirty="0">
                <a:solidFill>
                  <a:srgbClr val="000000"/>
                </a:solidFill>
                <a:effectLst/>
                <a:latin typeface="Times New Roman" panose="02020603050405020304" pitchFamily="18" charset="0"/>
              </a:rPr>
            </a:br>
            <a:r>
              <a:rPr lang="ru-RU" sz="2800" b="0" i="0" dirty="0">
                <a:solidFill>
                  <a:srgbClr val="000000"/>
                </a:solidFill>
                <a:effectLst/>
                <a:latin typeface="Times New Roman" panose="02020603050405020304" pitchFamily="18" charset="0"/>
              </a:rPr>
              <a:t> 2. Воспитательные: воспитывать уважение к культуре других народов;</a:t>
            </a:r>
            <a:r>
              <a:rPr lang="ru-RU" sz="2800" b="0" i="0" dirty="0">
                <a:solidFill>
                  <a:srgbClr val="000000"/>
                </a:solidFill>
                <a:effectLst/>
                <a:latin typeface="Arial" panose="020B0604020202020204" pitchFamily="34" charset="0"/>
              </a:rPr>
              <a:t/>
            </a:r>
            <a:br>
              <a:rPr lang="ru-RU" sz="2800" b="0" i="0" dirty="0">
                <a:solidFill>
                  <a:srgbClr val="000000"/>
                </a:solidFill>
                <a:effectLst/>
                <a:latin typeface="Arial" panose="020B0604020202020204" pitchFamily="34" charset="0"/>
              </a:rPr>
            </a:br>
            <a:r>
              <a:rPr lang="ru-RU" sz="2800" b="0" i="0" dirty="0">
                <a:solidFill>
                  <a:srgbClr val="000000"/>
                </a:solidFill>
                <a:effectLst/>
                <a:latin typeface="Times New Roman" panose="02020603050405020304" pitchFamily="18" charset="0"/>
              </a:rPr>
              <a:t>прививать любовь к иностранному языку; воспитывать умение работать в парах, группах, самостоятельно.    </a:t>
            </a:r>
            <a:r>
              <a:rPr lang="ru-RU" sz="2800" b="0" i="0" dirty="0">
                <a:solidFill>
                  <a:srgbClr val="000000"/>
                </a:solidFill>
                <a:effectLst/>
                <a:latin typeface="Arial" panose="020B0604020202020204" pitchFamily="34" charset="0"/>
              </a:rPr>
              <a:t/>
            </a:r>
            <a:br>
              <a:rPr lang="ru-RU" sz="2800" b="0" i="0" dirty="0">
                <a:solidFill>
                  <a:srgbClr val="000000"/>
                </a:solidFill>
                <a:effectLst/>
                <a:latin typeface="Arial" panose="020B0604020202020204" pitchFamily="34" charset="0"/>
              </a:rPr>
            </a:br>
            <a:r>
              <a:rPr lang="ru-RU" sz="2800" b="0" i="0" dirty="0">
                <a:solidFill>
                  <a:srgbClr val="000000"/>
                </a:solidFill>
                <a:effectLst/>
                <a:latin typeface="Times New Roman" panose="02020603050405020304" pitchFamily="18" charset="0"/>
              </a:rPr>
              <a:t>3. Развивающие: расширить страноведческий кругозор учащихся;</a:t>
            </a:r>
            <a:r>
              <a:rPr lang="ru-RU" sz="2800" b="0" i="0" dirty="0">
                <a:solidFill>
                  <a:srgbClr val="000000"/>
                </a:solidFill>
                <a:effectLst/>
                <a:latin typeface="Arial" panose="020B0604020202020204" pitchFamily="34" charset="0"/>
              </a:rPr>
              <a:t/>
            </a:r>
            <a:br>
              <a:rPr lang="ru-RU" sz="2800" b="0" i="0" dirty="0">
                <a:solidFill>
                  <a:srgbClr val="000000"/>
                </a:solidFill>
                <a:effectLst/>
                <a:latin typeface="Arial" panose="020B0604020202020204" pitchFamily="34" charset="0"/>
              </a:rPr>
            </a:br>
            <a:r>
              <a:rPr lang="ru-RU" sz="2800" b="0" i="0" dirty="0">
                <a:solidFill>
                  <a:srgbClr val="000000"/>
                </a:solidFill>
                <a:effectLst/>
                <a:latin typeface="Times New Roman" panose="02020603050405020304" pitchFamily="18" charset="0"/>
              </a:rPr>
              <a:t>способствовать развитию творческой деятельности учащихся;</a:t>
            </a:r>
            <a:r>
              <a:rPr lang="ru-RU" sz="2800" b="0" i="0" dirty="0">
                <a:solidFill>
                  <a:srgbClr val="000000"/>
                </a:solidFill>
                <a:effectLst/>
                <a:latin typeface="Arial" panose="020B0604020202020204" pitchFamily="34" charset="0"/>
              </a:rPr>
              <a:t/>
            </a:r>
            <a:br>
              <a:rPr lang="ru-RU" sz="2800" b="0" i="0" dirty="0">
                <a:solidFill>
                  <a:srgbClr val="000000"/>
                </a:solidFill>
                <a:effectLst/>
                <a:latin typeface="Arial" panose="020B0604020202020204" pitchFamily="34" charset="0"/>
              </a:rPr>
            </a:br>
            <a:r>
              <a:rPr lang="ru-RU" sz="2800" b="0" i="0" dirty="0">
                <a:solidFill>
                  <a:srgbClr val="000000"/>
                </a:solidFill>
                <a:effectLst/>
                <a:latin typeface="Times New Roman" panose="02020603050405020304" pitchFamily="18" charset="0"/>
              </a:rPr>
              <a:t>развивать умение сравнивать и обобщать, выделять главное.</a:t>
            </a:r>
            <a:r>
              <a:rPr lang="ru-RU" sz="2800" b="0" i="0" dirty="0">
                <a:solidFill>
                  <a:srgbClr val="000000"/>
                </a:solidFill>
                <a:effectLst/>
                <a:latin typeface="Arial" panose="020B0604020202020204" pitchFamily="34" charset="0"/>
              </a:rPr>
              <a:t/>
            </a:r>
            <a:br>
              <a:rPr lang="ru-RU" sz="2800" b="0" i="0" dirty="0">
                <a:solidFill>
                  <a:srgbClr val="000000"/>
                </a:solidFill>
                <a:effectLst/>
                <a:latin typeface="Arial" panose="020B0604020202020204" pitchFamily="34" charset="0"/>
              </a:rPr>
            </a:br>
            <a:endParaRPr lang="ru-RU" dirty="0"/>
          </a:p>
        </p:txBody>
      </p:sp>
      <p:pic>
        <p:nvPicPr>
          <p:cNvPr id="7" name="Рисунок 6">
            <a:extLst>
              <a:ext uri="{FF2B5EF4-FFF2-40B4-BE49-F238E27FC236}">
                <a16:creationId xmlns:a16="http://schemas.microsoft.com/office/drawing/2014/main" xmlns="" id="{65FFCA78-356B-488D-8E70-147849FBC208}"/>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285271" y="230188"/>
            <a:ext cx="4955458" cy="1460500"/>
          </a:xfrm>
          <a:prstGeom prst="rect">
            <a:avLst/>
          </a:prstGeom>
        </p:spPr>
      </p:pic>
      <p:pic>
        <p:nvPicPr>
          <p:cNvPr id="9" name="Рисунок 8">
            <a:extLst>
              <a:ext uri="{FF2B5EF4-FFF2-40B4-BE49-F238E27FC236}">
                <a16:creationId xmlns:a16="http://schemas.microsoft.com/office/drawing/2014/main" xmlns="" id="{674F48DD-6C22-4BAF-AAF9-C18B69ACE4E5}"/>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38199" y="2697164"/>
            <a:ext cx="5002161" cy="3674630"/>
          </a:xfrm>
          <a:prstGeom prst="rect">
            <a:avLst/>
          </a:prstGeom>
        </p:spPr>
      </p:pic>
    </p:spTree>
    <p:extLst>
      <p:ext uri="{BB962C8B-B14F-4D97-AF65-F5344CB8AC3E}">
        <p14:creationId xmlns:p14="http://schemas.microsoft.com/office/powerpoint/2010/main" xmlns="" val="1048176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C980FC96-88CA-4C3E-97E9-111A5146B30C}"/>
              </a:ext>
            </a:extLst>
          </p:cNvPr>
          <p:cNvSpPr>
            <a:spLocks noGrp="1"/>
          </p:cNvSpPr>
          <p:nvPr>
            <p:ph type="title"/>
          </p:nvPr>
        </p:nvSpPr>
        <p:spPr/>
        <p:txBody>
          <a:bodyPr/>
          <a:lstStyle/>
          <a:p>
            <a:pPr algn="ctr"/>
            <a:r>
              <a:rPr lang="de-DE" dirty="0">
                <a:solidFill>
                  <a:schemeClr val="accent1">
                    <a:lumMod val="75000"/>
                  </a:schemeClr>
                </a:solidFill>
                <a:latin typeface="Algerian" panose="04020705040A02060702" pitchFamily="82" charset="0"/>
              </a:rPr>
              <a:t>Verschiedene Ferien</a:t>
            </a:r>
            <a:endParaRPr lang="ru-RU" dirty="0">
              <a:solidFill>
                <a:schemeClr val="accent1">
                  <a:lumMod val="75000"/>
                </a:schemeClr>
              </a:solidFill>
            </a:endParaRPr>
          </a:p>
        </p:txBody>
      </p:sp>
      <p:graphicFrame>
        <p:nvGraphicFramePr>
          <p:cNvPr id="8" name="Объект 7">
            <a:extLst>
              <a:ext uri="{FF2B5EF4-FFF2-40B4-BE49-F238E27FC236}">
                <a16:creationId xmlns:a16="http://schemas.microsoft.com/office/drawing/2014/main" xmlns="" id="{C10D606B-2A91-4FEC-8554-EED78D8CCBCA}"/>
              </a:ext>
            </a:extLst>
          </p:cNvPr>
          <p:cNvGraphicFramePr>
            <a:graphicFrameLocks noGrp="1"/>
          </p:cNvGraphicFramePr>
          <p:nvPr>
            <p:ph idx="1"/>
            <p:extLst>
              <p:ext uri="{D42A27DB-BD31-4B8C-83A1-F6EECF244321}">
                <p14:modId xmlns:p14="http://schemas.microsoft.com/office/powerpoint/2010/main" xmlns="" val="1433128954"/>
              </p:ext>
            </p:extLst>
          </p:nvPr>
        </p:nvGraphicFramePr>
        <p:xfrm>
          <a:off x="838199" y="1298713"/>
          <a:ext cx="10942983" cy="48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Овал 5">
            <a:extLst>
              <a:ext uri="{FF2B5EF4-FFF2-40B4-BE49-F238E27FC236}">
                <a16:creationId xmlns:a16="http://schemas.microsoft.com/office/drawing/2014/main" xmlns="" id="{BCC3ED94-EC2F-4F92-AF66-5689B44F7881}"/>
              </a:ext>
            </a:extLst>
          </p:cNvPr>
          <p:cNvSpPr/>
          <p:nvPr/>
        </p:nvSpPr>
        <p:spPr>
          <a:xfrm>
            <a:off x="6050281" y="3909391"/>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Шестиугольник 2">
            <a:extLst>
              <a:ext uri="{FF2B5EF4-FFF2-40B4-BE49-F238E27FC236}">
                <a16:creationId xmlns:a16="http://schemas.microsoft.com/office/drawing/2014/main" xmlns="" id="{BAADAE77-4A71-43EE-9724-52DEA3E845D7}"/>
              </a:ext>
            </a:extLst>
          </p:cNvPr>
          <p:cNvSpPr/>
          <p:nvPr/>
        </p:nvSpPr>
        <p:spPr>
          <a:xfrm rot="5400000">
            <a:off x="3216629" y="2849469"/>
            <a:ext cx="1736037" cy="165188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de-DE" smtClean="0"/>
              <a:t> </a:t>
            </a:r>
            <a:endParaRPr lang="ru-RU" dirty="0"/>
          </a:p>
        </p:txBody>
      </p:sp>
      <p:sp>
        <p:nvSpPr>
          <p:cNvPr id="7" name="TextBox 6"/>
          <p:cNvSpPr txBox="1"/>
          <p:nvPr/>
        </p:nvSpPr>
        <p:spPr>
          <a:xfrm>
            <a:off x="3467100" y="3514725"/>
            <a:ext cx="1266825" cy="400110"/>
          </a:xfrm>
          <a:prstGeom prst="rect">
            <a:avLst/>
          </a:prstGeom>
          <a:noFill/>
        </p:spPr>
        <p:txBody>
          <a:bodyPr wrap="square" rtlCol="0">
            <a:spAutoFit/>
          </a:bodyPr>
          <a:lstStyle/>
          <a:p>
            <a:r>
              <a:rPr lang="en-US" sz="2000" b="1" dirty="0" err="1" smtClean="0">
                <a:solidFill>
                  <a:schemeClr val="bg1"/>
                </a:solidFill>
              </a:rPr>
              <a:t>Herbst</a:t>
            </a:r>
            <a:endParaRPr lang="ru-RU" sz="2000" b="1" dirty="0">
              <a:solidFill>
                <a:schemeClr val="bg1"/>
              </a:solidFill>
            </a:endParaRPr>
          </a:p>
        </p:txBody>
      </p:sp>
    </p:spTree>
    <p:extLst>
      <p:ext uri="{BB962C8B-B14F-4D97-AF65-F5344CB8AC3E}">
        <p14:creationId xmlns:p14="http://schemas.microsoft.com/office/powerpoint/2010/main" xmlns="" val="3879366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8B09DB98-F68D-4D20-BB77-ABC58F4601D0}"/>
              </a:ext>
            </a:extLst>
          </p:cNvPr>
          <p:cNvSpPr>
            <a:spLocks noGrp="1"/>
          </p:cNvSpPr>
          <p:nvPr>
            <p:ph type="title"/>
          </p:nvPr>
        </p:nvSpPr>
        <p:spPr>
          <a:xfrm>
            <a:off x="838200" y="325711"/>
            <a:ext cx="10515600" cy="961139"/>
          </a:xfrm>
        </p:spPr>
        <p:txBody>
          <a:bodyPr>
            <a:noAutofit/>
          </a:bodyPr>
          <a:lstStyle/>
          <a:p>
            <a:pPr algn="ctr"/>
            <a:r>
              <a:rPr lang="de-DE" sz="3200" dirty="0">
                <a:solidFill>
                  <a:schemeClr val="accent6"/>
                </a:solidFill>
                <a:latin typeface="Algerian" panose="04020705040A02060702" pitchFamily="82" charset="0"/>
              </a:rPr>
              <a:t>Die Schulferien unterscheiden sich</a:t>
            </a:r>
            <a:br>
              <a:rPr lang="de-DE" sz="3200" dirty="0">
                <a:solidFill>
                  <a:schemeClr val="accent6"/>
                </a:solidFill>
                <a:latin typeface="Algerian" panose="04020705040A02060702" pitchFamily="82" charset="0"/>
              </a:rPr>
            </a:br>
            <a:r>
              <a:rPr lang="de-DE" sz="3200" dirty="0">
                <a:solidFill>
                  <a:schemeClr val="accent6"/>
                </a:solidFill>
                <a:latin typeface="Algerian" panose="04020705040A02060702" pitchFamily="82" charset="0"/>
              </a:rPr>
              <a:t> von Bundesland zu Bundesland.</a:t>
            </a:r>
            <a:endParaRPr lang="ru-RU" sz="3200" dirty="0">
              <a:solidFill>
                <a:schemeClr val="accent6"/>
              </a:solidFill>
            </a:endParaRPr>
          </a:p>
        </p:txBody>
      </p:sp>
      <p:sp>
        <p:nvSpPr>
          <p:cNvPr id="5" name="Объект 4">
            <a:extLst>
              <a:ext uri="{FF2B5EF4-FFF2-40B4-BE49-F238E27FC236}">
                <a16:creationId xmlns:a16="http://schemas.microsoft.com/office/drawing/2014/main" xmlns="" id="{8A035F92-1FC0-49A6-A835-B23273063C49}"/>
              </a:ext>
            </a:extLst>
          </p:cNvPr>
          <p:cNvSpPr>
            <a:spLocks noGrp="1"/>
          </p:cNvSpPr>
          <p:nvPr>
            <p:ph sz="half" idx="1"/>
          </p:nvPr>
        </p:nvSpPr>
        <p:spPr>
          <a:xfrm>
            <a:off x="368491" y="1470991"/>
            <a:ext cx="4919642" cy="1930060"/>
          </a:xfrm>
        </p:spPr>
        <p:txBody>
          <a:bodyPr>
            <a:normAutofit lnSpcReduction="10000"/>
          </a:bodyPr>
          <a:lstStyle/>
          <a:p>
            <a:r>
              <a:rPr lang="de-DE" dirty="0"/>
              <a:t>Am 21.juni sind etwa die  Jungen und Mädchen aus den Bundesländern Mecklenburg-Vorpommern und Schleswig-Holstein zuerst dran.</a:t>
            </a:r>
            <a:endParaRPr lang="ru-RU" dirty="0"/>
          </a:p>
        </p:txBody>
      </p:sp>
      <p:sp>
        <p:nvSpPr>
          <p:cNvPr id="6" name="Объект 5">
            <a:extLst>
              <a:ext uri="{FF2B5EF4-FFF2-40B4-BE49-F238E27FC236}">
                <a16:creationId xmlns:a16="http://schemas.microsoft.com/office/drawing/2014/main" xmlns="" id="{D3B059D8-5827-4B52-94FE-0AF95E6AC4A4}"/>
              </a:ext>
            </a:extLst>
          </p:cNvPr>
          <p:cNvSpPr>
            <a:spLocks noGrp="1"/>
          </p:cNvSpPr>
          <p:nvPr>
            <p:ph sz="half" idx="2"/>
          </p:nvPr>
        </p:nvSpPr>
        <p:spPr>
          <a:xfrm>
            <a:off x="6236790" y="1470991"/>
            <a:ext cx="5117009" cy="4705972"/>
          </a:xfrm>
        </p:spPr>
        <p:txBody>
          <a:bodyPr>
            <a:normAutofit lnSpcReduction="10000"/>
          </a:bodyPr>
          <a:lstStyle/>
          <a:p>
            <a:r>
              <a:rPr lang="de-DE" dirty="0"/>
              <a:t>Einige Tage später geht es in den Bundesländern Berlin, Brandenburg und  Hamburg los.</a:t>
            </a:r>
          </a:p>
          <a:p>
            <a:endParaRPr lang="ru-RU" dirty="0"/>
          </a:p>
        </p:txBody>
      </p:sp>
      <p:pic>
        <p:nvPicPr>
          <p:cNvPr id="8" name="Рисунок 7">
            <a:extLst>
              <a:ext uri="{FF2B5EF4-FFF2-40B4-BE49-F238E27FC236}">
                <a16:creationId xmlns:a16="http://schemas.microsoft.com/office/drawing/2014/main" xmlns="" id="{611AC74C-9462-4B07-B5B0-F98D1E7C41B3}"/>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40705" y="3401051"/>
            <a:ext cx="2719422" cy="2170099"/>
          </a:xfrm>
          <a:prstGeom prst="rect">
            <a:avLst/>
          </a:prstGeom>
        </p:spPr>
      </p:pic>
      <p:pic>
        <p:nvPicPr>
          <p:cNvPr id="10" name="Рисунок 9">
            <a:extLst>
              <a:ext uri="{FF2B5EF4-FFF2-40B4-BE49-F238E27FC236}">
                <a16:creationId xmlns:a16="http://schemas.microsoft.com/office/drawing/2014/main" xmlns="" id="{E7E38AAE-AAD8-42BF-86C1-003DEEDE7E3E}"/>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817612" y="4001294"/>
            <a:ext cx="3202189" cy="2170099"/>
          </a:xfrm>
          <a:prstGeom prst="rect">
            <a:avLst/>
          </a:prstGeom>
        </p:spPr>
      </p:pic>
      <p:pic>
        <p:nvPicPr>
          <p:cNvPr id="12" name="Рисунок 11">
            <a:extLst>
              <a:ext uri="{FF2B5EF4-FFF2-40B4-BE49-F238E27FC236}">
                <a16:creationId xmlns:a16="http://schemas.microsoft.com/office/drawing/2014/main" xmlns="" id="{1DA36FAB-A645-4F01-B397-0E64C977EC77}"/>
              </a:ext>
            </a:extLst>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310628" y="2920938"/>
            <a:ext cx="2692681" cy="3611351"/>
          </a:xfrm>
          <a:prstGeom prst="rect">
            <a:avLst/>
          </a:prstGeom>
        </p:spPr>
      </p:pic>
      <p:pic>
        <p:nvPicPr>
          <p:cNvPr id="14" name="Рисунок 13">
            <a:extLst>
              <a:ext uri="{FF2B5EF4-FFF2-40B4-BE49-F238E27FC236}">
                <a16:creationId xmlns:a16="http://schemas.microsoft.com/office/drawing/2014/main" xmlns="" id="{BBA0724A-E035-43F6-8A82-4CED4D5A667A}"/>
              </a:ext>
            </a:extLst>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5785936" y="2743490"/>
            <a:ext cx="3524692" cy="2643519"/>
          </a:xfrm>
          <a:prstGeom prst="rect">
            <a:avLst/>
          </a:prstGeom>
        </p:spPr>
      </p:pic>
    </p:spTree>
    <p:extLst>
      <p:ext uri="{BB962C8B-B14F-4D97-AF65-F5344CB8AC3E}">
        <p14:creationId xmlns:p14="http://schemas.microsoft.com/office/powerpoint/2010/main" xmlns="" val="2492118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EC95602D-4224-4F4F-A1EB-D67EB6A7E158}"/>
              </a:ext>
            </a:extLst>
          </p:cNvPr>
          <p:cNvSpPr>
            <a:spLocks noGrp="1"/>
          </p:cNvSpPr>
          <p:nvPr>
            <p:ph type="title"/>
          </p:nvPr>
        </p:nvSpPr>
        <p:spPr>
          <a:xfrm>
            <a:off x="838200" y="291383"/>
            <a:ext cx="10515600" cy="1325563"/>
          </a:xfrm>
        </p:spPr>
        <p:txBody>
          <a:bodyPr>
            <a:normAutofit/>
          </a:bodyPr>
          <a:lstStyle/>
          <a:p>
            <a:pPr algn="ctr"/>
            <a:r>
              <a:rPr lang="de-DE" sz="3200" dirty="0">
                <a:solidFill>
                  <a:schemeClr val="accent2"/>
                </a:solidFill>
                <a:latin typeface="Algerian" panose="04020705040A02060702" pitchFamily="82" charset="0"/>
              </a:rPr>
              <a:t>Die Schulferien unterscheiden sich von Bundesland zu Bundesland.</a:t>
            </a:r>
            <a:endParaRPr lang="ru-RU" sz="3200" dirty="0">
              <a:solidFill>
                <a:schemeClr val="accent2"/>
              </a:solidFill>
            </a:endParaRPr>
          </a:p>
        </p:txBody>
      </p:sp>
      <p:sp>
        <p:nvSpPr>
          <p:cNvPr id="3" name="Объект 2">
            <a:extLst>
              <a:ext uri="{FF2B5EF4-FFF2-40B4-BE49-F238E27FC236}">
                <a16:creationId xmlns:a16="http://schemas.microsoft.com/office/drawing/2014/main" xmlns="" id="{5E77215F-8C6B-4750-9622-6D1B3373AF05}"/>
              </a:ext>
            </a:extLst>
          </p:cNvPr>
          <p:cNvSpPr>
            <a:spLocks noGrp="1"/>
          </p:cNvSpPr>
          <p:nvPr>
            <p:ph sz="half" idx="1"/>
          </p:nvPr>
        </p:nvSpPr>
        <p:spPr>
          <a:xfrm>
            <a:off x="838200" y="1550504"/>
            <a:ext cx="5181600" cy="4626459"/>
          </a:xfrm>
        </p:spPr>
        <p:txBody>
          <a:bodyPr/>
          <a:lstStyle/>
          <a:p>
            <a:r>
              <a:rPr lang="de-DE" dirty="0"/>
              <a:t>In Nordrhein-Westfalen starten die Ferien etwa am 4. Juli</a:t>
            </a:r>
            <a:endParaRPr lang="ru-RU" dirty="0"/>
          </a:p>
          <a:p>
            <a:endParaRPr lang="ru-RU" dirty="0"/>
          </a:p>
        </p:txBody>
      </p:sp>
      <p:sp>
        <p:nvSpPr>
          <p:cNvPr id="4" name="Объект 3">
            <a:extLst>
              <a:ext uri="{FF2B5EF4-FFF2-40B4-BE49-F238E27FC236}">
                <a16:creationId xmlns:a16="http://schemas.microsoft.com/office/drawing/2014/main" xmlns="" id="{6B2BB01A-3D7F-49EE-BE74-495A0D0E548E}"/>
              </a:ext>
            </a:extLst>
          </p:cNvPr>
          <p:cNvSpPr>
            <a:spLocks noGrp="1"/>
          </p:cNvSpPr>
          <p:nvPr>
            <p:ph sz="half" idx="2"/>
          </p:nvPr>
        </p:nvSpPr>
        <p:spPr>
          <a:xfrm>
            <a:off x="6172200" y="1550504"/>
            <a:ext cx="5181600" cy="4626459"/>
          </a:xfrm>
        </p:spPr>
        <p:txBody>
          <a:bodyPr/>
          <a:lstStyle/>
          <a:p>
            <a:r>
              <a:rPr lang="de-DE" dirty="0"/>
              <a:t> Als Letztes sind Baden-Württemberg und Bayern in Süddeutschland dran.</a:t>
            </a:r>
            <a:endParaRPr lang="ru-RU" dirty="0"/>
          </a:p>
        </p:txBody>
      </p:sp>
      <p:pic>
        <p:nvPicPr>
          <p:cNvPr id="6" name="Рисунок 5">
            <a:extLst>
              <a:ext uri="{FF2B5EF4-FFF2-40B4-BE49-F238E27FC236}">
                <a16:creationId xmlns:a16="http://schemas.microsoft.com/office/drawing/2014/main" xmlns="" id="{9AE7227B-CFD9-401D-A78E-E2A44B597EC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38200" y="2316814"/>
            <a:ext cx="3402430" cy="4335777"/>
          </a:xfrm>
          <a:prstGeom prst="rect">
            <a:avLst/>
          </a:prstGeom>
        </p:spPr>
      </p:pic>
      <p:pic>
        <p:nvPicPr>
          <p:cNvPr id="8" name="Рисунок 7">
            <a:extLst>
              <a:ext uri="{FF2B5EF4-FFF2-40B4-BE49-F238E27FC236}">
                <a16:creationId xmlns:a16="http://schemas.microsoft.com/office/drawing/2014/main" xmlns="" id="{FAC0EB83-0B52-4195-A920-15DB2ABC1288}"/>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654650" y="2850300"/>
            <a:ext cx="3296722" cy="4007700"/>
          </a:xfrm>
          <a:prstGeom prst="rect">
            <a:avLst/>
          </a:prstGeom>
        </p:spPr>
      </p:pic>
      <p:pic>
        <p:nvPicPr>
          <p:cNvPr id="10" name="Рисунок 9">
            <a:extLst>
              <a:ext uri="{FF2B5EF4-FFF2-40B4-BE49-F238E27FC236}">
                <a16:creationId xmlns:a16="http://schemas.microsoft.com/office/drawing/2014/main" xmlns="" id="{3BF93024-DFF3-4944-9A1A-59B7B46F5C0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192998" y="2876067"/>
            <a:ext cx="3313202" cy="3981933"/>
          </a:xfrm>
          <a:prstGeom prst="rect">
            <a:avLst/>
          </a:prstGeom>
        </p:spPr>
      </p:pic>
    </p:spTree>
    <p:extLst>
      <p:ext uri="{BB962C8B-B14F-4D97-AF65-F5344CB8AC3E}">
        <p14:creationId xmlns:p14="http://schemas.microsoft.com/office/powerpoint/2010/main" xmlns="" val="3148536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4D61B825-FA67-4C1B-BA3A-93EE79A7F43C}"/>
              </a:ext>
            </a:extLst>
          </p:cNvPr>
          <p:cNvSpPr>
            <a:spLocks noGrp="1"/>
          </p:cNvSpPr>
          <p:nvPr>
            <p:ph type="title"/>
          </p:nvPr>
        </p:nvSpPr>
        <p:spPr>
          <a:xfrm>
            <a:off x="1000432" y="84907"/>
            <a:ext cx="10515600" cy="932732"/>
          </a:xfrm>
        </p:spPr>
        <p:txBody>
          <a:bodyPr>
            <a:normAutofit fontScale="90000"/>
          </a:bodyPr>
          <a:lstStyle/>
          <a:p>
            <a:pPr algn="ctr"/>
            <a:r>
              <a:rPr lang="de-DE" sz="3600" dirty="0">
                <a:solidFill>
                  <a:srgbClr val="002060"/>
                </a:solidFill>
                <a:latin typeface="Algerian" panose="04020705040A02060702" pitchFamily="82" charset="0"/>
              </a:rPr>
              <a:t>Es gibt sehr viele unterschiedliche Möglichkeiten, den Urlaub zu verbringen. </a:t>
            </a:r>
            <a:endParaRPr lang="ru-RU" sz="3600" dirty="0">
              <a:solidFill>
                <a:srgbClr val="002060"/>
              </a:solidFill>
            </a:endParaRPr>
          </a:p>
        </p:txBody>
      </p:sp>
      <p:sp>
        <p:nvSpPr>
          <p:cNvPr id="3" name="Объект 2">
            <a:extLst>
              <a:ext uri="{FF2B5EF4-FFF2-40B4-BE49-F238E27FC236}">
                <a16:creationId xmlns:a16="http://schemas.microsoft.com/office/drawing/2014/main" xmlns="" id="{25BB99BB-DECC-492C-BB45-CF0565A33D76}"/>
              </a:ext>
            </a:extLst>
          </p:cNvPr>
          <p:cNvSpPr>
            <a:spLocks noGrp="1"/>
          </p:cNvSpPr>
          <p:nvPr>
            <p:ph sz="half" idx="1"/>
          </p:nvPr>
        </p:nvSpPr>
        <p:spPr>
          <a:xfrm>
            <a:off x="129926" y="1474840"/>
            <a:ext cx="5474461" cy="1954160"/>
          </a:xfrm>
        </p:spPr>
        <p:txBody>
          <a:bodyPr>
            <a:normAutofit fontScale="85000" lnSpcReduction="20000"/>
          </a:bodyPr>
          <a:lstStyle/>
          <a:p>
            <a:pPr marL="0" indent="0">
              <a:buNone/>
            </a:pPr>
            <a:r>
              <a:rPr lang="de-DE" dirty="0"/>
              <a:t>Man kann Urlaub in einer interessanten Stadt machen. Dort gibt es Theater, Museen und schöne Häuser, die man anschauen und besuchen kann. So einen Urlaub nennt man </a:t>
            </a:r>
            <a:r>
              <a:rPr lang="de-DE" b="1" dirty="0"/>
              <a:t>Kultururlaub.</a:t>
            </a:r>
            <a:endParaRPr lang="ru-RU" b="1" dirty="0"/>
          </a:p>
        </p:txBody>
      </p:sp>
      <p:sp>
        <p:nvSpPr>
          <p:cNvPr id="4" name="Объект 3">
            <a:extLst>
              <a:ext uri="{FF2B5EF4-FFF2-40B4-BE49-F238E27FC236}">
                <a16:creationId xmlns:a16="http://schemas.microsoft.com/office/drawing/2014/main" xmlns="" id="{733E0CC2-0C7C-4F6D-87F0-474AD3397232}"/>
              </a:ext>
            </a:extLst>
          </p:cNvPr>
          <p:cNvSpPr>
            <a:spLocks noGrp="1"/>
          </p:cNvSpPr>
          <p:nvPr>
            <p:ph sz="half" idx="2"/>
          </p:nvPr>
        </p:nvSpPr>
        <p:spPr>
          <a:xfrm>
            <a:off x="5383161" y="1165122"/>
            <a:ext cx="6808839" cy="3720179"/>
          </a:xfrm>
        </p:spPr>
        <p:txBody>
          <a:bodyPr>
            <a:normAutofit fontScale="85000" lnSpcReduction="20000"/>
          </a:bodyPr>
          <a:lstStyle/>
          <a:p>
            <a:pPr marL="0" indent="0">
              <a:buNone/>
            </a:pPr>
            <a:r>
              <a:rPr lang="de-DE" dirty="0"/>
              <a:t>Viele Leute, die ans Meer fahren, buchen schon vorher ein Hotel am Strand. Diesen Urlaub nennt man </a:t>
            </a:r>
            <a:r>
              <a:rPr lang="de-DE" b="1" dirty="0"/>
              <a:t>Standardurlaub.</a:t>
            </a:r>
            <a:r>
              <a:rPr lang="de-DE" dirty="0"/>
              <a:t> Man kann natürlich auch in einem Zelt auf dem Campingplatz oder am Strand übernachten.</a:t>
            </a:r>
            <a:endParaRPr lang="ru-RU" dirty="0"/>
          </a:p>
          <a:p>
            <a:endParaRPr lang="ru-RU" dirty="0"/>
          </a:p>
          <a:p>
            <a:endParaRPr lang="ru-RU" dirty="0"/>
          </a:p>
          <a:p>
            <a:endParaRPr lang="ru-RU" dirty="0"/>
          </a:p>
          <a:p>
            <a:endParaRPr lang="ru-RU" dirty="0"/>
          </a:p>
          <a:p>
            <a:endParaRPr lang="de-DE" dirty="0"/>
          </a:p>
          <a:p>
            <a:pPr marL="0" indent="0">
              <a:buNone/>
            </a:pPr>
            <a:r>
              <a:rPr lang="de-DE" b="1" dirty="0"/>
              <a:t>Familienurlaub</a:t>
            </a:r>
            <a:r>
              <a:rPr lang="de-DE" dirty="0"/>
              <a:t> machen Eltern mit ihren Kindern.</a:t>
            </a:r>
            <a:endParaRPr lang="ru-RU" dirty="0"/>
          </a:p>
        </p:txBody>
      </p:sp>
      <p:pic>
        <p:nvPicPr>
          <p:cNvPr id="6" name="Рисунок 5">
            <a:extLst>
              <a:ext uri="{FF2B5EF4-FFF2-40B4-BE49-F238E27FC236}">
                <a16:creationId xmlns:a16="http://schemas.microsoft.com/office/drawing/2014/main" xmlns="" id="{25CF5163-447D-404E-A9C1-5F33668BC99F}"/>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51152" y="3028796"/>
            <a:ext cx="4372708" cy="3149549"/>
          </a:xfrm>
          <a:prstGeom prst="rect">
            <a:avLst/>
          </a:prstGeom>
        </p:spPr>
      </p:pic>
      <p:pic>
        <p:nvPicPr>
          <p:cNvPr id="8" name="Рисунок 7">
            <a:extLst>
              <a:ext uri="{FF2B5EF4-FFF2-40B4-BE49-F238E27FC236}">
                <a16:creationId xmlns:a16="http://schemas.microsoft.com/office/drawing/2014/main" xmlns="" id="{4424B2FD-E327-47C1-B6DD-B215C72444D6}"/>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347046" y="2344098"/>
            <a:ext cx="3286542" cy="1954160"/>
          </a:xfrm>
          <a:prstGeom prst="rect">
            <a:avLst/>
          </a:prstGeom>
        </p:spPr>
      </p:pic>
      <p:pic>
        <p:nvPicPr>
          <p:cNvPr id="10" name="Рисунок 9">
            <a:extLst>
              <a:ext uri="{FF2B5EF4-FFF2-40B4-BE49-F238E27FC236}">
                <a16:creationId xmlns:a16="http://schemas.microsoft.com/office/drawing/2014/main" xmlns="" id="{DE28DD22-4211-4CA8-B05F-5D328FBC96BA}"/>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689368" y="4885301"/>
            <a:ext cx="2755902" cy="1887793"/>
          </a:xfrm>
          <a:prstGeom prst="rect">
            <a:avLst/>
          </a:prstGeom>
        </p:spPr>
      </p:pic>
    </p:spTree>
    <p:extLst>
      <p:ext uri="{BB962C8B-B14F-4D97-AF65-F5344CB8AC3E}">
        <p14:creationId xmlns:p14="http://schemas.microsoft.com/office/powerpoint/2010/main" xmlns="" val="1610813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6F3EDD3-CF40-4681-B8F6-E81FD58EBB05}"/>
              </a:ext>
            </a:extLst>
          </p:cNvPr>
          <p:cNvSpPr>
            <a:spLocks noGrp="1"/>
          </p:cNvSpPr>
          <p:nvPr>
            <p:ph type="title"/>
          </p:nvPr>
        </p:nvSpPr>
        <p:spPr>
          <a:xfrm>
            <a:off x="838200" y="365125"/>
            <a:ext cx="10515600" cy="637765"/>
          </a:xfrm>
        </p:spPr>
        <p:txBody>
          <a:bodyPr>
            <a:normAutofit/>
          </a:bodyPr>
          <a:lstStyle/>
          <a:p>
            <a:pPr algn="ctr"/>
            <a:r>
              <a:rPr lang="de-DE" sz="3200" dirty="0">
                <a:solidFill>
                  <a:schemeClr val="accent1">
                    <a:lumMod val="75000"/>
                  </a:schemeClr>
                </a:solidFill>
                <a:latin typeface="Algerian" panose="04020705040A02060702" pitchFamily="82" charset="0"/>
              </a:rPr>
              <a:t>Wo machen die Deutschen am liebsten Urlaub</a:t>
            </a:r>
            <a:r>
              <a:rPr lang="ru-RU" sz="3200" dirty="0">
                <a:solidFill>
                  <a:schemeClr val="accent1">
                    <a:lumMod val="75000"/>
                  </a:schemeClr>
                </a:solidFill>
              </a:rPr>
              <a:t>?</a:t>
            </a:r>
          </a:p>
        </p:txBody>
      </p:sp>
      <p:sp>
        <p:nvSpPr>
          <p:cNvPr id="5" name="Объект 4">
            <a:extLst>
              <a:ext uri="{FF2B5EF4-FFF2-40B4-BE49-F238E27FC236}">
                <a16:creationId xmlns:a16="http://schemas.microsoft.com/office/drawing/2014/main" xmlns="" id="{7A598AC0-B834-4D23-86E9-D9FBF76BE93C}"/>
              </a:ext>
            </a:extLst>
          </p:cNvPr>
          <p:cNvSpPr>
            <a:spLocks noGrp="1"/>
          </p:cNvSpPr>
          <p:nvPr>
            <p:ph idx="1"/>
          </p:nvPr>
        </p:nvSpPr>
        <p:spPr>
          <a:xfrm>
            <a:off x="838200" y="1209368"/>
            <a:ext cx="10515600" cy="4967595"/>
          </a:xfrm>
        </p:spPr>
        <p:txBody>
          <a:bodyPr/>
          <a:lstStyle/>
          <a:p>
            <a:pPr marL="0" indent="0">
              <a:buNone/>
            </a:pPr>
            <a:r>
              <a:rPr lang="de-DE" dirty="0"/>
              <a:t>Die Deutschen fahren in jedem Urlaub weg, mal ins Ausland, mal innerhalb Deutschlands. Sie wählen genau die Länder aus, die etwas haben, was es in Deutschland nicht gibt</a:t>
            </a:r>
            <a:r>
              <a:rPr lang="ru-RU" dirty="0"/>
              <a:t>:</a:t>
            </a:r>
            <a:r>
              <a:rPr lang="de-DE" dirty="0"/>
              <a:t> viel Sonne, viel Schnee, Exotik.</a:t>
            </a:r>
          </a:p>
          <a:p>
            <a:pPr marL="0" indent="0">
              <a:buNone/>
            </a:pPr>
            <a:r>
              <a:rPr lang="de-DE" dirty="0"/>
              <a:t>So sehen die begehrtesten Urlaubsorte der Deutschen aus</a:t>
            </a:r>
            <a:r>
              <a:rPr lang="ru-RU" dirty="0"/>
              <a:t>:</a:t>
            </a:r>
            <a:endParaRPr lang="de-DE" dirty="0"/>
          </a:p>
          <a:p>
            <a:pPr marL="0" indent="0">
              <a:buNone/>
            </a:pPr>
            <a:endParaRPr lang="de-DE" dirty="0"/>
          </a:p>
          <a:p>
            <a:endParaRPr lang="ru-RU" dirty="0"/>
          </a:p>
          <a:p>
            <a:endParaRPr lang="ru-RU" dirty="0"/>
          </a:p>
          <a:p>
            <a:endParaRPr lang="de-DE" dirty="0"/>
          </a:p>
          <a:p>
            <a:pPr marL="0" indent="0">
              <a:buNone/>
            </a:pPr>
            <a:r>
              <a:rPr lang="de-DE" dirty="0"/>
              <a:t>Hoffentlich wird Russland auch irgendwann zu den beliebtesten Reisezielen der Deutschen gehören.</a:t>
            </a:r>
            <a:endParaRPr lang="ru-RU" dirty="0"/>
          </a:p>
        </p:txBody>
      </p:sp>
      <p:sp>
        <p:nvSpPr>
          <p:cNvPr id="6" name="Шестиугольник 5">
            <a:extLst>
              <a:ext uri="{FF2B5EF4-FFF2-40B4-BE49-F238E27FC236}">
                <a16:creationId xmlns:a16="http://schemas.microsoft.com/office/drawing/2014/main" xmlns="" id="{EBF1EC17-B288-43D8-BDFA-D0194426585F}"/>
              </a:ext>
            </a:extLst>
          </p:cNvPr>
          <p:cNvSpPr/>
          <p:nvPr/>
        </p:nvSpPr>
        <p:spPr>
          <a:xfrm>
            <a:off x="503582" y="3429001"/>
            <a:ext cx="1944649" cy="1201994"/>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Deutschland 30%</a:t>
            </a:r>
            <a:endParaRPr lang="ru-RU" dirty="0"/>
          </a:p>
        </p:txBody>
      </p:sp>
      <p:sp>
        <p:nvSpPr>
          <p:cNvPr id="33" name="Шестиугольник 32">
            <a:extLst>
              <a:ext uri="{FF2B5EF4-FFF2-40B4-BE49-F238E27FC236}">
                <a16:creationId xmlns:a16="http://schemas.microsoft.com/office/drawing/2014/main" xmlns="" id="{C71D9306-B1B7-4BC5-BA14-2294437746BD}"/>
              </a:ext>
            </a:extLst>
          </p:cNvPr>
          <p:cNvSpPr/>
          <p:nvPr/>
        </p:nvSpPr>
        <p:spPr>
          <a:xfrm>
            <a:off x="2658872" y="3429001"/>
            <a:ext cx="1443204" cy="1201994"/>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Spanien14%</a:t>
            </a:r>
            <a:endParaRPr lang="ru-RU" dirty="0"/>
          </a:p>
        </p:txBody>
      </p:sp>
      <p:sp>
        <p:nvSpPr>
          <p:cNvPr id="3" name="Стрелка: вправо 2">
            <a:extLst>
              <a:ext uri="{FF2B5EF4-FFF2-40B4-BE49-F238E27FC236}">
                <a16:creationId xmlns:a16="http://schemas.microsoft.com/office/drawing/2014/main" xmlns="" id="{2723A02A-6BC6-42F3-9F4D-BC3B2D9E72DB}"/>
              </a:ext>
            </a:extLst>
          </p:cNvPr>
          <p:cNvSpPr/>
          <p:nvPr/>
        </p:nvSpPr>
        <p:spPr>
          <a:xfrm>
            <a:off x="2448230" y="4026310"/>
            <a:ext cx="210641"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Шестиугольник 3">
            <a:extLst>
              <a:ext uri="{FF2B5EF4-FFF2-40B4-BE49-F238E27FC236}">
                <a16:creationId xmlns:a16="http://schemas.microsoft.com/office/drawing/2014/main" xmlns="" id="{D17BD089-A03A-4E23-B452-9098F745ABFE}"/>
              </a:ext>
            </a:extLst>
          </p:cNvPr>
          <p:cNvSpPr/>
          <p:nvPr/>
        </p:nvSpPr>
        <p:spPr>
          <a:xfrm>
            <a:off x="4483510" y="3429000"/>
            <a:ext cx="1443204" cy="1201995"/>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Italien 7,3%</a:t>
            </a:r>
            <a:endParaRPr lang="ru-RU" dirty="0"/>
          </a:p>
        </p:txBody>
      </p:sp>
      <p:sp>
        <p:nvSpPr>
          <p:cNvPr id="7" name="Шестиугольник 6">
            <a:extLst>
              <a:ext uri="{FF2B5EF4-FFF2-40B4-BE49-F238E27FC236}">
                <a16:creationId xmlns:a16="http://schemas.microsoft.com/office/drawing/2014/main" xmlns="" id="{BA5D253E-7376-4223-B63D-057C485754B0}"/>
              </a:ext>
            </a:extLst>
          </p:cNvPr>
          <p:cNvSpPr/>
          <p:nvPr/>
        </p:nvSpPr>
        <p:spPr>
          <a:xfrm rot="10800000" flipH="1" flipV="1">
            <a:off x="6137355" y="3428997"/>
            <a:ext cx="1687182" cy="1201993"/>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Österreich 5,8%</a:t>
            </a:r>
            <a:endParaRPr lang="ru-RU" dirty="0"/>
          </a:p>
        </p:txBody>
      </p:sp>
      <p:sp>
        <p:nvSpPr>
          <p:cNvPr id="8" name="Шестиугольник 7">
            <a:extLst>
              <a:ext uri="{FF2B5EF4-FFF2-40B4-BE49-F238E27FC236}">
                <a16:creationId xmlns:a16="http://schemas.microsoft.com/office/drawing/2014/main" xmlns="" id="{149661E3-6333-4948-ACD1-5876A3BE1312}"/>
              </a:ext>
            </a:extLst>
          </p:cNvPr>
          <p:cNvSpPr/>
          <p:nvPr/>
        </p:nvSpPr>
        <p:spPr>
          <a:xfrm rot="10800000" flipH="1" flipV="1">
            <a:off x="8081998" y="3428996"/>
            <a:ext cx="1443202" cy="1201992"/>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Türkei</a:t>
            </a:r>
          </a:p>
          <a:p>
            <a:pPr algn="ctr"/>
            <a:r>
              <a:rPr lang="de-DE" dirty="0"/>
              <a:t>5,7% </a:t>
            </a:r>
            <a:endParaRPr lang="ru-RU" dirty="0"/>
          </a:p>
        </p:txBody>
      </p:sp>
      <p:sp>
        <p:nvSpPr>
          <p:cNvPr id="9" name="Шестиугольник 8">
            <a:extLst>
              <a:ext uri="{FF2B5EF4-FFF2-40B4-BE49-F238E27FC236}">
                <a16:creationId xmlns:a16="http://schemas.microsoft.com/office/drawing/2014/main" xmlns="" id="{62B25E11-D00D-413D-89E4-93D37779DB1E}"/>
              </a:ext>
            </a:extLst>
          </p:cNvPr>
          <p:cNvSpPr/>
          <p:nvPr/>
        </p:nvSpPr>
        <p:spPr>
          <a:xfrm>
            <a:off x="9615837" y="3428996"/>
            <a:ext cx="2188622" cy="1201992"/>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Griechenland 3,1 %</a:t>
            </a:r>
            <a:endParaRPr lang="ru-RU" dirty="0"/>
          </a:p>
        </p:txBody>
      </p:sp>
    </p:spTree>
    <p:extLst>
      <p:ext uri="{BB962C8B-B14F-4D97-AF65-F5344CB8AC3E}">
        <p14:creationId xmlns:p14="http://schemas.microsoft.com/office/powerpoint/2010/main" xmlns="" val="294630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2167D36-73CE-4458-BD15-402BF70FDA45}"/>
              </a:ext>
            </a:extLst>
          </p:cNvPr>
          <p:cNvSpPr>
            <a:spLocks noGrp="1"/>
          </p:cNvSpPr>
          <p:nvPr>
            <p:ph type="title"/>
          </p:nvPr>
        </p:nvSpPr>
        <p:spPr>
          <a:xfrm>
            <a:off x="838200" y="365125"/>
            <a:ext cx="10515600" cy="917985"/>
          </a:xfrm>
        </p:spPr>
        <p:txBody>
          <a:bodyPr>
            <a:normAutofit/>
          </a:bodyPr>
          <a:lstStyle/>
          <a:p>
            <a:pPr algn="ctr"/>
            <a:r>
              <a:rPr lang="de-DE" sz="3200" dirty="0">
                <a:solidFill>
                  <a:schemeClr val="accent5">
                    <a:lumMod val="75000"/>
                  </a:schemeClr>
                </a:solidFill>
                <a:latin typeface="Algerian" panose="04020705040A02060702" pitchFamily="82" charset="0"/>
              </a:rPr>
              <a:t>Berühmte Kurorte in aller Welt.</a:t>
            </a:r>
            <a:endParaRPr lang="ru-RU" sz="3200" dirty="0">
              <a:solidFill>
                <a:schemeClr val="accent5">
                  <a:lumMod val="75000"/>
                </a:schemeClr>
              </a:solidFill>
            </a:endParaRPr>
          </a:p>
        </p:txBody>
      </p:sp>
      <p:sp>
        <p:nvSpPr>
          <p:cNvPr id="3" name="Объект 2">
            <a:extLst>
              <a:ext uri="{FF2B5EF4-FFF2-40B4-BE49-F238E27FC236}">
                <a16:creationId xmlns:a16="http://schemas.microsoft.com/office/drawing/2014/main" xmlns="" id="{9245DA4C-EF73-4006-B34E-9641BCE92A4A}"/>
              </a:ext>
            </a:extLst>
          </p:cNvPr>
          <p:cNvSpPr>
            <a:spLocks noGrp="1"/>
          </p:cNvSpPr>
          <p:nvPr>
            <p:ph idx="1"/>
          </p:nvPr>
        </p:nvSpPr>
        <p:spPr>
          <a:xfrm>
            <a:off x="838200" y="1391478"/>
            <a:ext cx="3972339" cy="4785485"/>
          </a:xfrm>
        </p:spPr>
        <p:txBody>
          <a:bodyPr>
            <a:normAutofit fontScale="92500"/>
          </a:bodyPr>
          <a:lstStyle/>
          <a:p>
            <a:pPr marL="0" indent="0">
              <a:buNone/>
            </a:pPr>
            <a:r>
              <a:rPr lang="de-DE" dirty="0"/>
              <a:t>Ein berühmtestes Beispiel dafür ist die Stadt Sotschi am Schwarzen Meer. Vor etwa 100 Jahren begannen die Menschen dort die Salzwasser</a:t>
            </a:r>
            <a:r>
              <a:rPr lang="ru-RU" dirty="0"/>
              <a:t> -</a:t>
            </a:r>
            <a:r>
              <a:rPr lang="de-DE" dirty="0"/>
              <a:t> Heilquellen für Gesundheitsbäder zu nutzen. Heute ist die Stadt der beliebteste Kurort in Russland. Und neben den Kurgästen kommen auch viele Touristen jedes Jahr in die Stadt.</a:t>
            </a:r>
            <a:endParaRPr lang="ru-RU" dirty="0"/>
          </a:p>
        </p:txBody>
      </p:sp>
      <p:pic>
        <p:nvPicPr>
          <p:cNvPr id="5" name="Рисунок 4">
            <a:extLst>
              <a:ext uri="{FF2B5EF4-FFF2-40B4-BE49-F238E27FC236}">
                <a16:creationId xmlns:a16="http://schemas.microsoft.com/office/drawing/2014/main" xmlns="" id="{6475BCD8-60BC-4CD8-A3B1-E1C45AC16DD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279255" y="1391478"/>
            <a:ext cx="6409162" cy="5101397"/>
          </a:xfrm>
          <a:prstGeom prst="rect">
            <a:avLst/>
          </a:prstGeom>
        </p:spPr>
      </p:pic>
    </p:spTree>
    <p:extLst>
      <p:ext uri="{BB962C8B-B14F-4D97-AF65-F5344CB8AC3E}">
        <p14:creationId xmlns:p14="http://schemas.microsoft.com/office/powerpoint/2010/main" xmlns="" val="3524721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042D883-186A-4934-8508-09228BFDC046}"/>
              </a:ext>
            </a:extLst>
          </p:cNvPr>
          <p:cNvSpPr>
            <a:spLocks noGrp="1"/>
          </p:cNvSpPr>
          <p:nvPr>
            <p:ph type="title"/>
          </p:nvPr>
        </p:nvSpPr>
        <p:spPr/>
        <p:txBody>
          <a:bodyPr>
            <a:normAutofit/>
          </a:bodyPr>
          <a:lstStyle/>
          <a:p>
            <a:pPr algn="ctr"/>
            <a:r>
              <a:rPr lang="de-DE" sz="3200" dirty="0">
                <a:solidFill>
                  <a:schemeClr val="accent5">
                    <a:lumMod val="75000"/>
                  </a:schemeClr>
                </a:solidFill>
                <a:latin typeface="Algerian" panose="04020705040A02060702" pitchFamily="82" charset="0"/>
              </a:rPr>
              <a:t>Berühmte Kurorte in aller Welt.</a:t>
            </a:r>
            <a:endParaRPr lang="ru-RU" sz="3200" dirty="0">
              <a:solidFill>
                <a:schemeClr val="accent5">
                  <a:lumMod val="75000"/>
                </a:schemeClr>
              </a:solidFill>
            </a:endParaRPr>
          </a:p>
        </p:txBody>
      </p:sp>
      <p:sp>
        <p:nvSpPr>
          <p:cNvPr id="3" name="Объект 2">
            <a:extLst>
              <a:ext uri="{FF2B5EF4-FFF2-40B4-BE49-F238E27FC236}">
                <a16:creationId xmlns:a16="http://schemas.microsoft.com/office/drawing/2014/main" xmlns="" id="{226F1A87-5420-4941-8041-4B95C077976D}"/>
              </a:ext>
            </a:extLst>
          </p:cNvPr>
          <p:cNvSpPr>
            <a:spLocks noGrp="1"/>
          </p:cNvSpPr>
          <p:nvPr>
            <p:ph idx="1"/>
          </p:nvPr>
        </p:nvSpPr>
        <p:spPr>
          <a:xfrm>
            <a:off x="6957390" y="1484243"/>
            <a:ext cx="4396409" cy="4692720"/>
          </a:xfrm>
        </p:spPr>
        <p:txBody>
          <a:bodyPr/>
          <a:lstStyle/>
          <a:p>
            <a:pPr marL="0" indent="0">
              <a:buNone/>
            </a:pPr>
            <a:r>
              <a:rPr lang="de-DE" dirty="0"/>
              <a:t>Der berühmteste Kurort in Deutschland heißt Baden</a:t>
            </a:r>
            <a:r>
              <a:rPr lang="ru-RU" dirty="0"/>
              <a:t> –</a:t>
            </a:r>
            <a:r>
              <a:rPr lang="de-DE" dirty="0"/>
              <a:t> Baden. Die Stadt liegt im Süden von Deutschland. Der Ort ist  vor allem wegen seiner Mineralheilbäder bekannt geworden. Heute gibt es viele Kurkliniken und Hotels in der Stadt.</a:t>
            </a:r>
            <a:endParaRPr lang="ru-RU" dirty="0"/>
          </a:p>
        </p:txBody>
      </p:sp>
      <p:pic>
        <p:nvPicPr>
          <p:cNvPr id="5" name="Рисунок 4">
            <a:extLst>
              <a:ext uri="{FF2B5EF4-FFF2-40B4-BE49-F238E27FC236}">
                <a16:creationId xmlns:a16="http://schemas.microsoft.com/office/drawing/2014/main" xmlns="" id="{DFF52478-ACE1-4659-B4EF-80589D6F04FD}"/>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38199" y="1562591"/>
            <a:ext cx="5264056" cy="4536023"/>
          </a:xfrm>
          <a:prstGeom prst="rect">
            <a:avLst/>
          </a:prstGeom>
        </p:spPr>
      </p:pic>
    </p:spTree>
    <p:extLst>
      <p:ext uri="{BB962C8B-B14F-4D97-AF65-F5344CB8AC3E}">
        <p14:creationId xmlns:p14="http://schemas.microsoft.com/office/powerpoint/2010/main" xmlns="" val="337578901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405</TotalTime>
  <Words>501</Words>
  <Application>Microsoft Office PowerPoint</Application>
  <PresentationFormat>Произвольный</PresentationFormat>
  <Paragraphs>64</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Ferien und Urlaub in Deutschland</vt:lpstr>
      <vt:lpstr>Projektarbeit </vt:lpstr>
      <vt:lpstr>Verschiedene Ferien</vt:lpstr>
      <vt:lpstr>Die Schulferien unterscheiden sich  von Bundesland zu Bundesland.</vt:lpstr>
      <vt:lpstr>Die Schulferien unterscheiden sich von Bundesland zu Bundesland.</vt:lpstr>
      <vt:lpstr>Es gibt sehr viele unterschiedliche Möglichkeiten, den Urlaub zu verbringen. </vt:lpstr>
      <vt:lpstr>Wo machen die Deutschen am liebsten Urlaub?</vt:lpstr>
      <vt:lpstr>Berühmte Kurorte in aller Welt.</vt:lpstr>
      <vt:lpstr>Berühmte Kurorte in aller Welt.</vt:lpstr>
      <vt:lpstr>Berühmte Kurorte in aller Welt.</vt:lpstr>
      <vt:lpstr>UMFRAGE.</vt:lpstr>
      <vt:lpstr>Informationsquellen:  1.http: //www.deutsch-vielspass.com;  2.http://www.ru.dreamstime.com;  3.http://www.pinterest.fr;  4.http://www.clipartmax.com;  5.http://www.vecteezy.com.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Ferien und Urlaub in Deutschland</dc:title>
  <dc:creator>USER</dc:creator>
  <cp:lastModifiedBy>Пользователь</cp:lastModifiedBy>
  <cp:revision>43</cp:revision>
  <dcterms:created xsi:type="dcterms:W3CDTF">2023-10-14T15:27:50Z</dcterms:created>
  <dcterms:modified xsi:type="dcterms:W3CDTF">2023-10-18T05:25:01Z</dcterms:modified>
</cp:coreProperties>
</file>