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8"/>
  </p:notesMasterIdLst>
  <p:sldIdLst>
    <p:sldId id="258" r:id="rId3"/>
    <p:sldId id="285" r:id="rId4"/>
    <p:sldId id="269" r:id="rId5"/>
    <p:sldId id="271" r:id="rId6"/>
    <p:sldId id="259" r:id="rId7"/>
    <p:sldId id="266" r:id="rId8"/>
    <p:sldId id="265" r:id="rId9"/>
    <p:sldId id="277" r:id="rId10"/>
    <p:sldId id="284" r:id="rId11"/>
    <p:sldId id="276" r:id="rId12"/>
    <p:sldId id="288" r:id="rId13"/>
    <p:sldId id="262" r:id="rId14"/>
    <p:sldId id="261" r:id="rId15"/>
    <p:sldId id="300" r:id="rId16"/>
    <p:sldId id="293" r:id="rId17"/>
    <p:sldId id="281" r:id="rId18"/>
    <p:sldId id="286" r:id="rId19"/>
    <p:sldId id="280" r:id="rId20"/>
    <p:sldId id="291" r:id="rId21"/>
    <p:sldId id="294" r:id="rId22"/>
    <p:sldId id="295" r:id="rId23"/>
    <p:sldId id="296" r:id="rId24"/>
    <p:sldId id="297" r:id="rId25"/>
    <p:sldId id="298" r:id="rId26"/>
    <p:sldId id="29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  <a:srgbClr val="CC3399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24" autoAdjust="0"/>
  </p:normalViewPr>
  <p:slideViewPr>
    <p:cSldViewPr>
      <p:cViewPr varScale="1">
        <p:scale>
          <a:sx n="86" d="100"/>
          <a:sy n="86" d="100"/>
        </p:scale>
        <p:origin x="-15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DBEB7E-F695-494C-86BC-8D7246267A89}" type="doc">
      <dgm:prSet loTypeId="urn:microsoft.com/office/officeart/2005/8/layout/lProcess2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2F431B6-21F2-48BF-AF5C-6175D8D20059}">
      <dgm:prSet phldrT="[Текст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Числовой</a:t>
          </a:r>
          <a:endParaRPr lang="ru-RU" b="1" dirty="0">
            <a:solidFill>
              <a:srgbClr val="C00000"/>
            </a:solidFill>
          </a:endParaRPr>
        </a:p>
      </dgm:t>
    </dgm:pt>
    <dgm:pt modelId="{8D181B37-1E4E-4131-B6CF-C420606426BF}" type="parTrans" cxnId="{67F2EACD-62BC-42BE-86EB-890746BB5D5A}">
      <dgm:prSet/>
      <dgm:spPr/>
      <dgm:t>
        <a:bodyPr/>
        <a:lstStyle/>
        <a:p>
          <a:endParaRPr lang="ru-RU"/>
        </a:p>
      </dgm:t>
    </dgm:pt>
    <dgm:pt modelId="{64710FBD-A57E-48A2-B2F8-C16A264C9DD0}" type="sibTrans" cxnId="{67F2EACD-62BC-42BE-86EB-890746BB5D5A}">
      <dgm:prSet/>
      <dgm:spPr/>
      <dgm:t>
        <a:bodyPr/>
        <a:lstStyle/>
        <a:p>
          <a:endParaRPr lang="ru-RU"/>
        </a:p>
      </dgm:t>
    </dgm:pt>
    <dgm:pt modelId="{E5B37A7C-9457-40CD-B8EB-F889D0862357}">
      <dgm:prSet phldrT="[Текст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Графический</a:t>
          </a:r>
          <a:endParaRPr lang="ru-RU" b="1" dirty="0">
            <a:solidFill>
              <a:srgbClr val="C00000"/>
            </a:solidFill>
          </a:endParaRPr>
        </a:p>
      </dgm:t>
    </dgm:pt>
    <dgm:pt modelId="{F60AEC5E-312D-4F3E-BCF7-8797846C23AF}" type="parTrans" cxnId="{C36D14EC-A962-4458-A4FD-FC05E25B7B76}">
      <dgm:prSet/>
      <dgm:spPr/>
      <dgm:t>
        <a:bodyPr/>
        <a:lstStyle/>
        <a:p>
          <a:endParaRPr lang="ru-RU"/>
        </a:p>
      </dgm:t>
    </dgm:pt>
    <dgm:pt modelId="{625CC140-7A11-4B58-BE23-56FB327667C9}" type="sibTrans" cxnId="{C36D14EC-A962-4458-A4FD-FC05E25B7B76}">
      <dgm:prSet/>
      <dgm:spPr/>
      <dgm:t>
        <a:bodyPr/>
        <a:lstStyle/>
        <a:p>
          <a:endParaRPr lang="ru-RU"/>
        </a:p>
      </dgm:t>
    </dgm:pt>
    <dgm:pt modelId="{20FB25EC-8602-4A61-98AE-71BC42465D89}">
      <dgm:prSet phldrT="[Текст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Символьный</a:t>
          </a:r>
          <a:endParaRPr lang="ru-RU" b="1" dirty="0">
            <a:solidFill>
              <a:srgbClr val="C00000"/>
            </a:solidFill>
          </a:endParaRPr>
        </a:p>
      </dgm:t>
    </dgm:pt>
    <dgm:pt modelId="{6CA36D99-6D1B-4A8A-836F-9F85BD5E0F5C}" type="parTrans" cxnId="{F7154813-BE03-4F00-953C-8B6D12E67F86}">
      <dgm:prSet/>
      <dgm:spPr/>
      <dgm:t>
        <a:bodyPr/>
        <a:lstStyle/>
        <a:p>
          <a:endParaRPr lang="ru-RU"/>
        </a:p>
      </dgm:t>
    </dgm:pt>
    <dgm:pt modelId="{5BBBC6DC-295B-4878-B47A-6C9AAA83599F}" type="sibTrans" cxnId="{F7154813-BE03-4F00-953C-8B6D12E67F86}">
      <dgm:prSet/>
      <dgm:spPr/>
      <dgm:t>
        <a:bodyPr/>
        <a:lstStyle/>
        <a:p>
          <a:endParaRPr lang="ru-RU"/>
        </a:p>
      </dgm:t>
    </dgm:pt>
    <dgm:pt modelId="{562ECAF7-4F37-43F6-89A3-C723E53E98C7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числа</a:t>
          </a:r>
          <a:endParaRPr lang="ru-RU" dirty="0"/>
        </a:p>
      </dgm:t>
    </dgm:pt>
    <dgm:pt modelId="{B72484D3-0FED-40E0-A980-ED39C1947CD5}" type="parTrans" cxnId="{93C779F1-9204-4023-8C39-E17CCE64DEAC}">
      <dgm:prSet/>
      <dgm:spPr/>
      <dgm:t>
        <a:bodyPr/>
        <a:lstStyle/>
        <a:p>
          <a:endParaRPr lang="ru-RU"/>
        </a:p>
      </dgm:t>
    </dgm:pt>
    <dgm:pt modelId="{04F680E3-C9D0-4679-89FC-D7DD25933D16}" type="sibTrans" cxnId="{93C779F1-9204-4023-8C39-E17CCE64DEAC}">
      <dgm:prSet/>
      <dgm:spPr/>
      <dgm:t>
        <a:bodyPr/>
        <a:lstStyle/>
        <a:p>
          <a:endParaRPr lang="ru-RU"/>
        </a:p>
      </dgm:t>
    </dgm:pt>
    <dgm:pt modelId="{DA727068-F686-491C-B9D8-00572359BA6E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Рисунки и схемы</a:t>
          </a:r>
          <a:endParaRPr lang="ru-RU" dirty="0"/>
        </a:p>
      </dgm:t>
    </dgm:pt>
    <dgm:pt modelId="{FA167825-84D0-484B-95D4-2D8D828BA970}" type="parTrans" cxnId="{67D8F4F1-C1C5-40E4-AA15-964517D9216E}">
      <dgm:prSet/>
      <dgm:spPr/>
      <dgm:t>
        <a:bodyPr/>
        <a:lstStyle/>
        <a:p>
          <a:endParaRPr lang="ru-RU"/>
        </a:p>
      </dgm:t>
    </dgm:pt>
    <dgm:pt modelId="{342F9F5E-C106-48EC-8418-7A96343102F8}" type="sibTrans" cxnId="{67D8F4F1-C1C5-40E4-AA15-964517D9216E}">
      <dgm:prSet/>
      <dgm:spPr/>
      <dgm:t>
        <a:bodyPr/>
        <a:lstStyle/>
        <a:p>
          <a:endParaRPr lang="ru-RU"/>
        </a:p>
      </dgm:t>
    </dgm:pt>
    <dgm:pt modelId="{F9328BA1-D600-46DC-BEEA-151D6320BC28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Буквы и символы</a:t>
          </a:r>
          <a:endParaRPr lang="ru-RU" dirty="0"/>
        </a:p>
      </dgm:t>
    </dgm:pt>
    <dgm:pt modelId="{FFAD1CCD-8A88-4CB8-ABAC-E90DAA3683F0}" type="parTrans" cxnId="{36A594B8-388D-40FA-98BF-72DE02D0E773}">
      <dgm:prSet/>
      <dgm:spPr/>
      <dgm:t>
        <a:bodyPr/>
        <a:lstStyle/>
        <a:p>
          <a:endParaRPr lang="ru-RU"/>
        </a:p>
      </dgm:t>
    </dgm:pt>
    <dgm:pt modelId="{58D2EB8E-96CB-4260-9316-3AFBB932D868}" type="sibTrans" cxnId="{36A594B8-388D-40FA-98BF-72DE02D0E773}">
      <dgm:prSet/>
      <dgm:spPr/>
      <dgm:t>
        <a:bodyPr/>
        <a:lstStyle/>
        <a:p>
          <a:endParaRPr lang="ru-RU"/>
        </a:p>
      </dgm:t>
    </dgm:pt>
    <dgm:pt modelId="{CBD6DE0A-AE17-4872-B133-57640D1E239E}" type="pres">
      <dgm:prSet presAssocID="{60DBEB7E-F695-494C-86BC-8D7246267A8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41A902-D192-4CFD-9F0F-A0375658E805}" type="pres">
      <dgm:prSet presAssocID="{02F431B6-21F2-48BF-AF5C-6175D8D20059}" presName="compNode" presStyleCnt="0"/>
      <dgm:spPr/>
    </dgm:pt>
    <dgm:pt modelId="{88A7E16D-6598-4FAE-B07E-20061DC66A93}" type="pres">
      <dgm:prSet presAssocID="{02F431B6-21F2-48BF-AF5C-6175D8D20059}" presName="aNode" presStyleLbl="bgShp" presStyleIdx="0" presStyleCnt="3"/>
      <dgm:spPr/>
      <dgm:t>
        <a:bodyPr/>
        <a:lstStyle/>
        <a:p>
          <a:endParaRPr lang="ru-RU"/>
        </a:p>
      </dgm:t>
    </dgm:pt>
    <dgm:pt modelId="{C2468FFA-6D0E-498D-92C9-9EB51C89F6AF}" type="pres">
      <dgm:prSet presAssocID="{02F431B6-21F2-48BF-AF5C-6175D8D20059}" presName="textNode" presStyleLbl="bgShp" presStyleIdx="0" presStyleCnt="3"/>
      <dgm:spPr/>
      <dgm:t>
        <a:bodyPr/>
        <a:lstStyle/>
        <a:p>
          <a:endParaRPr lang="ru-RU"/>
        </a:p>
      </dgm:t>
    </dgm:pt>
    <dgm:pt modelId="{DBFE9763-F896-4A6E-98AF-B525709473CD}" type="pres">
      <dgm:prSet presAssocID="{02F431B6-21F2-48BF-AF5C-6175D8D20059}" presName="compChildNode" presStyleCnt="0"/>
      <dgm:spPr/>
    </dgm:pt>
    <dgm:pt modelId="{47B331EB-AB60-4AE0-97EE-E77AB40F663B}" type="pres">
      <dgm:prSet presAssocID="{02F431B6-21F2-48BF-AF5C-6175D8D20059}" presName="theInnerList" presStyleCnt="0"/>
      <dgm:spPr/>
    </dgm:pt>
    <dgm:pt modelId="{9F2E7DA2-0527-4FD0-B456-239CF26E3C9E}" type="pres">
      <dgm:prSet presAssocID="{562ECAF7-4F37-43F6-89A3-C723E53E98C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883666-C963-4D2A-897A-A764E5543DBD}" type="pres">
      <dgm:prSet presAssocID="{02F431B6-21F2-48BF-AF5C-6175D8D20059}" presName="aSpace" presStyleCnt="0"/>
      <dgm:spPr/>
    </dgm:pt>
    <dgm:pt modelId="{8782A061-67DD-4522-BE5D-1D917D271817}" type="pres">
      <dgm:prSet presAssocID="{E5B37A7C-9457-40CD-B8EB-F889D0862357}" presName="compNode" presStyleCnt="0"/>
      <dgm:spPr/>
    </dgm:pt>
    <dgm:pt modelId="{8CC9567B-7628-4562-B406-CF61084808BA}" type="pres">
      <dgm:prSet presAssocID="{E5B37A7C-9457-40CD-B8EB-F889D0862357}" presName="aNode" presStyleLbl="bgShp" presStyleIdx="1" presStyleCnt="3"/>
      <dgm:spPr/>
      <dgm:t>
        <a:bodyPr/>
        <a:lstStyle/>
        <a:p>
          <a:endParaRPr lang="ru-RU"/>
        </a:p>
      </dgm:t>
    </dgm:pt>
    <dgm:pt modelId="{E086ABD3-F19D-4B5F-95BA-D732920AA9CE}" type="pres">
      <dgm:prSet presAssocID="{E5B37A7C-9457-40CD-B8EB-F889D0862357}" presName="textNode" presStyleLbl="bgShp" presStyleIdx="1" presStyleCnt="3"/>
      <dgm:spPr/>
      <dgm:t>
        <a:bodyPr/>
        <a:lstStyle/>
        <a:p>
          <a:endParaRPr lang="ru-RU"/>
        </a:p>
      </dgm:t>
    </dgm:pt>
    <dgm:pt modelId="{4FDD896D-C293-4292-B26F-B3E9EB97D08C}" type="pres">
      <dgm:prSet presAssocID="{E5B37A7C-9457-40CD-B8EB-F889D0862357}" presName="compChildNode" presStyleCnt="0"/>
      <dgm:spPr/>
    </dgm:pt>
    <dgm:pt modelId="{AEABCF15-83AD-4E42-B65C-889833B18D89}" type="pres">
      <dgm:prSet presAssocID="{E5B37A7C-9457-40CD-B8EB-F889D0862357}" presName="theInnerList" presStyleCnt="0"/>
      <dgm:spPr/>
    </dgm:pt>
    <dgm:pt modelId="{76CFDE0B-9616-49E2-8BEC-805C4860AE2C}" type="pres">
      <dgm:prSet presAssocID="{DA727068-F686-491C-B9D8-00572359BA6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FA0B27-F293-4FD6-9D4A-27A2B7216C87}" type="pres">
      <dgm:prSet presAssocID="{E5B37A7C-9457-40CD-B8EB-F889D0862357}" presName="aSpace" presStyleCnt="0"/>
      <dgm:spPr/>
    </dgm:pt>
    <dgm:pt modelId="{3ED1CB6F-8EDA-4883-8F8F-006442DD955B}" type="pres">
      <dgm:prSet presAssocID="{20FB25EC-8602-4A61-98AE-71BC42465D89}" presName="compNode" presStyleCnt="0"/>
      <dgm:spPr/>
    </dgm:pt>
    <dgm:pt modelId="{91E1997B-B7CF-411C-8CEB-6DEBAC73C49A}" type="pres">
      <dgm:prSet presAssocID="{20FB25EC-8602-4A61-98AE-71BC42465D89}" presName="aNode" presStyleLbl="bgShp" presStyleIdx="2" presStyleCnt="3"/>
      <dgm:spPr/>
      <dgm:t>
        <a:bodyPr/>
        <a:lstStyle/>
        <a:p>
          <a:endParaRPr lang="ru-RU"/>
        </a:p>
      </dgm:t>
    </dgm:pt>
    <dgm:pt modelId="{86E8F108-619E-49CD-BCA7-CD574E87B164}" type="pres">
      <dgm:prSet presAssocID="{20FB25EC-8602-4A61-98AE-71BC42465D89}" presName="textNode" presStyleLbl="bgShp" presStyleIdx="2" presStyleCnt="3"/>
      <dgm:spPr/>
      <dgm:t>
        <a:bodyPr/>
        <a:lstStyle/>
        <a:p>
          <a:endParaRPr lang="ru-RU"/>
        </a:p>
      </dgm:t>
    </dgm:pt>
    <dgm:pt modelId="{64D52984-7A20-48C5-B458-E5B32442ED77}" type="pres">
      <dgm:prSet presAssocID="{20FB25EC-8602-4A61-98AE-71BC42465D89}" presName="compChildNode" presStyleCnt="0"/>
      <dgm:spPr/>
    </dgm:pt>
    <dgm:pt modelId="{5942F8EE-0D3A-4638-95A1-C6871E9CF3EC}" type="pres">
      <dgm:prSet presAssocID="{20FB25EC-8602-4A61-98AE-71BC42465D89}" presName="theInnerList" presStyleCnt="0"/>
      <dgm:spPr/>
    </dgm:pt>
    <dgm:pt modelId="{A50F45D7-B6EF-483B-A0EC-8D5A5882F604}" type="pres">
      <dgm:prSet presAssocID="{F9328BA1-D600-46DC-BEEA-151D6320BC28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A594B8-388D-40FA-98BF-72DE02D0E773}" srcId="{20FB25EC-8602-4A61-98AE-71BC42465D89}" destId="{F9328BA1-D600-46DC-BEEA-151D6320BC28}" srcOrd="0" destOrd="0" parTransId="{FFAD1CCD-8A88-4CB8-ABAC-E90DAA3683F0}" sibTransId="{58D2EB8E-96CB-4260-9316-3AFBB932D868}"/>
    <dgm:cxn modelId="{CA1574C4-A0D9-4D79-82C1-14DC28E944D6}" type="presOf" srcId="{20FB25EC-8602-4A61-98AE-71BC42465D89}" destId="{91E1997B-B7CF-411C-8CEB-6DEBAC73C49A}" srcOrd="0" destOrd="0" presId="urn:microsoft.com/office/officeart/2005/8/layout/lProcess2"/>
    <dgm:cxn modelId="{93C779F1-9204-4023-8C39-E17CCE64DEAC}" srcId="{02F431B6-21F2-48BF-AF5C-6175D8D20059}" destId="{562ECAF7-4F37-43F6-89A3-C723E53E98C7}" srcOrd="0" destOrd="0" parTransId="{B72484D3-0FED-40E0-A980-ED39C1947CD5}" sibTransId="{04F680E3-C9D0-4679-89FC-D7DD25933D16}"/>
    <dgm:cxn modelId="{C42B5982-4181-450E-8F3A-9B2CDCC3C2A7}" type="presOf" srcId="{F9328BA1-D600-46DC-BEEA-151D6320BC28}" destId="{A50F45D7-B6EF-483B-A0EC-8D5A5882F604}" srcOrd="0" destOrd="0" presId="urn:microsoft.com/office/officeart/2005/8/layout/lProcess2"/>
    <dgm:cxn modelId="{4161B226-BD6E-4543-BB15-46AA3F399E86}" type="presOf" srcId="{E5B37A7C-9457-40CD-B8EB-F889D0862357}" destId="{E086ABD3-F19D-4B5F-95BA-D732920AA9CE}" srcOrd="1" destOrd="0" presId="urn:microsoft.com/office/officeart/2005/8/layout/lProcess2"/>
    <dgm:cxn modelId="{7702C177-CBE7-445F-B080-08DBF3DB399E}" type="presOf" srcId="{20FB25EC-8602-4A61-98AE-71BC42465D89}" destId="{86E8F108-619E-49CD-BCA7-CD574E87B164}" srcOrd="1" destOrd="0" presId="urn:microsoft.com/office/officeart/2005/8/layout/lProcess2"/>
    <dgm:cxn modelId="{E169E32A-596A-4E3A-8F9C-62E0017C0733}" type="presOf" srcId="{60DBEB7E-F695-494C-86BC-8D7246267A89}" destId="{CBD6DE0A-AE17-4872-B133-57640D1E239E}" srcOrd="0" destOrd="0" presId="urn:microsoft.com/office/officeart/2005/8/layout/lProcess2"/>
    <dgm:cxn modelId="{F19FDDBD-6EBA-4354-B3C2-66D426E381EC}" type="presOf" srcId="{DA727068-F686-491C-B9D8-00572359BA6E}" destId="{76CFDE0B-9616-49E2-8BEC-805C4860AE2C}" srcOrd="0" destOrd="0" presId="urn:microsoft.com/office/officeart/2005/8/layout/lProcess2"/>
    <dgm:cxn modelId="{67D8F4F1-C1C5-40E4-AA15-964517D9216E}" srcId="{E5B37A7C-9457-40CD-B8EB-F889D0862357}" destId="{DA727068-F686-491C-B9D8-00572359BA6E}" srcOrd="0" destOrd="0" parTransId="{FA167825-84D0-484B-95D4-2D8D828BA970}" sibTransId="{342F9F5E-C106-48EC-8418-7A96343102F8}"/>
    <dgm:cxn modelId="{BD24AF08-E023-4028-A06F-BE1B5A13E4E1}" type="presOf" srcId="{02F431B6-21F2-48BF-AF5C-6175D8D20059}" destId="{C2468FFA-6D0E-498D-92C9-9EB51C89F6AF}" srcOrd="1" destOrd="0" presId="urn:microsoft.com/office/officeart/2005/8/layout/lProcess2"/>
    <dgm:cxn modelId="{D5EFA5AA-9E6F-475A-948D-99B287FB5354}" type="presOf" srcId="{562ECAF7-4F37-43F6-89A3-C723E53E98C7}" destId="{9F2E7DA2-0527-4FD0-B456-239CF26E3C9E}" srcOrd="0" destOrd="0" presId="urn:microsoft.com/office/officeart/2005/8/layout/lProcess2"/>
    <dgm:cxn modelId="{67F2EACD-62BC-42BE-86EB-890746BB5D5A}" srcId="{60DBEB7E-F695-494C-86BC-8D7246267A89}" destId="{02F431B6-21F2-48BF-AF5C-6175D8D20059}" srcOrd="0" destOrd="0" parTransId="{8D181B37-1E4E-4131-B6CF-C420606426BF}" sibTransId="{64710FBD-A57E-48A2-B2F8-C16A264C9DD0}"/>
    <dgm:cxn modelId="{C36D14EC-A962-4458-A4FD-FC05E25B7B76}" srcId="{60DBEB7E-F695-494C-86BC-8D7246267A89}" destId="{E5B37A7C-9457-40CD-B8EB-F889D0862357}" srcOrd="1" destOrd="0" parTransId="{F60AEC5E-312D-4F3E-BCF7-8797846C23AF}" sibTransId="{625CC140-7A11-4B58-BE23-56FB327667C9}"/>
    <dgm:cxn modelId="{F7154813-BE03-4F00-953C-8B6D12E67F86}" srcId="{60DBEB7E-F695-494C-86BC-8D7246267A89}" destId="{20FB25EC-8602-4A61-98AE-71BC42465D89}" srcOrd="2" destOrd="0" parTransId="{6CA36D99-6D1B-4A8A-836F-9F85BD5E0F5C}" sibTransId="{5BBBC6DC-295B-4878-B47A-6C9AAA83599F}"/>
    <dgm:cxn modelId="{F47C59B6-C395-421E-B079-F133F6DA28E5}" type="presOf" srcId="{E5B37A7C-9457-40CD-B8EB-F889D0862357}" destId="{8CC9567B-7628-4562-B406-CF61084808BA}" srcOrd="0" destOrd="0" presId="urn:microsoft.com/office/officeart/2005/8/layout/lProcess2"/>
    <dgm:cxn modelId="{05ECC091-050E-4251-9AD0-71E4250E7D3D}" type="presOf" srcId="{02F431B6-21F2-48BF-AF5C-6175D8D20059}" destId="{88A7E16D-6598-4FAE-B07E-20061DC66A93}" srcOrd="0" destOrd="0" presId="urn:microsoft.com/office/officeart/2005/8/layout/lProcess2"/>
    <dgm:cxn modelId="{DF784104-885A-4D4B-ACCA-E3F4C89D300F}" type="presParOf" srcId="{CBD6DE0A-AE17-4872-B133-57640D1E239E}" destId="{D141A902-D192-4CFD-9F0F-A0375658E805}" srcOrd="0" destOrd="0" presId="urn:microsoft.com/office/officeart/2005/8/layout/lProcess2"/>
    <dgm:cxn modelId="{471577B3-F694-4491-8378-95E3F796F966}" type="presParOf" srcId="{D141A902-D192-4CFD-9F0F-A0375658E805}" destId="{88A7E16D-6598-4FAE-B07E-20061DC66A93}" srcOrd="0" destOrd="0" presId="urn:microsoft.com/office/officeart/2005/8/layout/lProcess2"/>
    <dgm:cxn modelId="{478ECDEC-6CE9-4363-AA8A-15ACB88F0750}" type="presParOf" srcId="{D141A902-D192-4CFD-9F0F-A0375658E805}" destId="{C2468FFA-6D0E-498D-92C9-9EB51C89F6AF}" srcOrd="1" destOrd="0" presId="urn:microsoft.com/office/officeart/2005/8/layout/lProcess2"/>
    <dgm:cxn modelId="{6C5D94EA-6616-40AD-B5CB-B0A394D8DB94}" type="presParOf" srcId="{D141A902-D192-4CFD-9F0F-A0375658E805}" destId="{DBFE9763-F896-4A6E-98AF-B525709473CD}" srcOrd="2" destOrd="0" presId="urn:microsoft.com/office/officeart/2005/8/layout/lProcess2"/>
    <dgm:cxn modelId="{2B12F812-71C9-4E5A-ACD0-5F00C701CDCC}" type="presParOf" srcId="{DBFE9763-F896-4A6E-98AF-B525709473CD}" destId="{47B331EB-AB60-4AE0-97EE-E77AB40F663B}" srcOrd="0" destOrd="0" presId="urn:microsoft.com/office/officeart/2005/8/layout/lProcess2"/>
    <dgm:cxn modelId="{2C3E70D9-1A43-425F-8830-643CB4D7EE86}" type="presParOf" srcId="{47B331EB-AB60-4AE0-97EE-E77AB40F663B}" destId="{9F2E7DA2-0527-4FD0-B456-239CF26E3C9E}" srcOrd="0" destOrd="0" presId="urn:microsoft.com/office/officeart/2005/8/layout/lProcess2"/>
    <dgm:cxn modelId="{834E49F0-1F38-4A94-BB22-BA7BB50EB998}" type="presParOf" srcId="{CBD6DE0A-AE17-4872-B133-57640D1E239E}" destId="{BC883666-C963-4D2A-897A-A764E5543DBD}" srcOrd="1" destOrd="0" presId="urn:microsoft.com/office/officeart/2005/8/layout/lProcess2"/>
    <dgm:cxn modelId="{B326E89F-0493-4546-A576-D45F84CC62BB}" type="presParOf" srcId="{CBD6DE0A-AE17-4872-B133-57640D1E239E}" destId="{8782A061-67DD-4522-BE5D-1D917D271817}" srcOrd="2" destOrd="0" presId="urn:microsoft.com/office/officeart/2005/8/layout/lProcess2"/>
    <dgm:cxn modelId="{0C065BDF-2A25-4F27-9E10-3399FC060D10}" type="presParOf" srcId="{8782A061-67DD-4522-BE5D-1D917D271817}" destId="{8CC9567B-7628-4562-B406-CF61084808BA}" srcOrd="0" destOrd="0" presId="urn:microsoft.com/office/officeart/2005/8/layout/lProcess2"/>
    <dgm:cxn modelId="{03861DE9-199A-401C-80A9-AE2B169E0943}" type="presParOf" srcId="{8782A061-67DD-4522-BE5D-1D917D271817}" destId="{E086ABD3-F19D-4B5F-95BA-D732920AA9CE}" srcOrd="1" destOrd="0" presId="urn:microsoft.com/office/officeart/2005/8/layout/lProcess2"/>
    <dgm:cxn modelId="{99D14AC1-1E20-4460-B527-EE642D49CF76}" type="presParOf" srcId="{8782A061-67DD-4522-BE5D-1D917D271817}" destId="{4FDD896D-C293-4292-B26F-B3E9EB97D08C}" srcOrd="2" destOrd="0" presId="urn:microsoft.com/office/officeart/2005/8/layout/lProcess2"/>
    <dgm:cxn modelId="{7C6ECFEA-33BB-4634-A2BB-25BCC2CCF9EB}" type="presParOf" srcId="{4FDD896D-C293-4292-B26F-B3E9EB97D08C}" destId="{AEABCF15-83AD-4E42-B65C-889833B18D89}" srcOrd="0" destOrd="0" presId="urn:microsoft.com/office/officeart/2005/8/layout/lProcess2"/>
    <dgm:cxn modelId="{6B412D06-7762-45A0-A733-970F4DC3D4A4}" type="presParOf" srcId="{AEABCF15-83AD-4E42-B65C-889833B18D89}" destId="{76CFDE0B-9616-49E2-8BEC-805C4860AE2C}" srcOrd="0" destOrd="0" presId="urn:microsoft.com/office/officeart/2005/8/layout/lProcess2"/>
    <dgm:cxn modelId="{82C0BC42-CFED-46F8-8700-0A1185772A28}" type="presParOf" srcId="{CBD6DE0A-AE17-4872-B133-57640D1E239E}" destId="{7FFA0B27-F293-4FD6-9D4A-27A2B7216C87}" srcOrd="3" destOrd="0" presId="urn:microsoft.com/office/officeart/2005/8/layout/lProcess2"/>
    <dgm:cxn modelId="{B21BC8E5-884A-4AF2-A355-03F880B126E8}" type="presParOf" srcId="{CBD6DE0A-AE17-4872-B133-57640D1E239E}" destId="{3ED1CB6F-8EDA-4883-8F8F-006442DD955B}" srcOrd="4" destOrd="0" presId="urn:microsoft.com/office/officeart/2005/8/layout/lProcess2"/>
    <dgm:cxn modelId="{3B00A44D-6CFC-4B8E-8267-8C3717775F05}" type="presParOf" srcId="{3ED1CB6F-8EDA-4883-8F8F-006442DD955B}" destId="{91E1997B-B7CF-411C-8CEB-6DEBAC73C49A}" srcOrd="0" destOrd="0" presId="urn:microsoft.com/office/officeart/2005/8/layout/lProcess2"/>
    <dgm:cxn modelId="{497D6D7B-237D-4FBE-9EE9-13B191D6903E}" type="presParOf" srcId="{3ED1CB6F-8EDA-4883-8F8F-006442DD955B}" destId="{86E8F108-619E-49CD-BCA7-CD574E87B164}" srcOrd="1" destOrd="0" presId="urn:microsoft.com/office/officeart/2005/8/layout/lProcess2"/>
    <dgm:cxn modelId="{B3622198-56D2-4440-B305-519C89DF2224}" type="presParOf" srcId="{3ED1CB6F-8EDA-4883-8F8F-006442DD955B}" destId="{64D52984-7A20-48C5-B458-E5B32442ED77}" srcOrd="2" destOrd="0" presId="urn:microsoft.com/office/officeart/2005/8/layout/lProcess2"/>
    <dgm:cxn modelId="{787101AF-6C6D-433D-AE66-9241E5D9BC54}" type="presParOf" srcId="{64D52984-7A20-48C5-B458-E5B32442ED77}" destId="{5942F8EE-0D3A-4638-95A1-C6871E9CF3EC}" srcOrd="0" destOrd="0" presId="urn:microsoft.com/office/officeart/2005/8/layout/lProcess2"/>
    <dgm:cxn modelId="{85807C7A-E2E9-46BF-9F84-37BE8DD9FD43}" type="presParOf" srcId="{5942F8EE-0D3A-4638-95A1-C6871E9CF3EC}" destId="{A50F45D7-B6EF-483B-A0EC-8D5A5882F60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DBEB7E-F695-494C-86BC-8D7246267A89}" type="doc">
      <dgm:prSet loTypeId="urn:microsoft.com/office/officeart/2005/8/layout/lProcess2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2F431B6-21F2-48BF-AF5C-6175D8D20059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Числовой</a:t>
          </a:r>
          <a:endParaRPr lang="ru-RU" b="1" dirty="0">
            <a:solidFill>
              <a:srgbClr val="C00000"/>
            </a:solidFill>
          </a:endParaRPr>
        </a:p>
      </dgm:t>
    </dgm:pt>
    <dgm:pt modelId="{8D181B37-1E4E-4131-B6CF-C420606426BF}" type="parTrans" cxnId="{67F2EACD-62BC-42BE-86EB-890746BB5D5A}">
      <dgm:prSet/>
      <dgm:spPr/>
      <dgm:t>
        <a:bodyPr/>
        <a:lstStyle/>
        <a:p>
          <a:endParaRPr lang="ru-RU"/>
        </a:p>
      </dgm:t>
    </dgm:pt>
    <dgm:pt modelId="{64710FBD-A57E-48A2-B2F8-C16A264C9DD0}" type="sibTrans" cxnId="{67F2EACD-62BC-42BE-86EB-890746BB5D5A}">
      <dgm:prSet/>
      <dgm:spPr/>
      <dgm:t>
        <a:bodyPr/>
        <a:lstStyle/>
        <a:p>
          <a:endParaRPr lang="ru-RU"/>
        </a:p>
      </dgm:t>
    </dgm:pt>
    <dgm:pt modelId="{E5B37A7C-9457-40CD-B8EB-F889D0862357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Графический</a:t>
          </a:r>
          <a:endParaRPr lang="ru-RU" b="1" dirty="0">
            <a:solidFill>
              <a:srgbClr val="C00000"/>
            </a:solidFill>
          </a:endParaRPr>
        </a:p>
      </dgm:t>
    </dgm:pt>
    <dgm:pt modelId="{F60AEC5E-312D-4F3E-BCF7-8797846C23AF}" type="parTrans" cxnId="{C36D14EC-A962-4458-A4FD-FC05E25B7B76}">
      <dgm:prSet/>
      <dgm:spPr/>
      <dgm:t>
        <a:bodyPr/>
        <a:lstStyle/>
        <a:p>
          <a:endParaRPr lang="ru-RU"/>
        </a:p>
      </dgm:t>
    </dgm:pt>
    <dgm:pt modelId="{625CC140-7A11-4B58-BE23-56FB327667C9}" type="sibTrans" cxnId="{C36D14EC-A962-4458-A4FD-FC05E25B7B76}">
      <dgm:prSet/>
      <dgm:spPr/>
      <dgm:t>
        <a:bodyPr/>
        <a:lstStyle/>
        <a:p>
          <a:endParaRPr lang="ru-RU"/>
        </a:p>
      </dgm:t>
    </dgm:pt>
    <dgm:pt modelId="{20FB25EC-8602-4A61-98AE-71BC42465D89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Символьный</a:t>
          </a:r>
          <a:endParaRPr lang="ru-RU" b="1" dirty="0">
            <a:solidFill>
              <a:srgbClr val="C00000"/>
            </a:solidFill>
          </a:endParaRPr>
        </a:p>
      </dgm:t>
    </dgm:pt>
    <dgm:pt modelId="{6CA36D99-6D1B-4A8A-836F-9F85BD5E0F5C}" type="parTrans" cxnId="{F7154813-BE03-4F00-953C-8B6D12E67F86}">
      <dgm:prSet/>
      <dgm:spPr/>
      <dgm:t>
        <a:bodyPr/>
        <a:lstStyle/>
        <a:p>
          <a:endParaRPr lang="ru-RU"/>
        </a:p>
      </dgm:t>
    </dgm:pt>
    <dgm:pt modelId="{5BBBC6DC-295B-4878-B47A-6C9AAA83599F}" type="sibTrans" cxnId="{F7154813-BE03-4F00-953C-8B6D12E67F86}">
      <dgm:prSet/>
      <dgm:spPr/>
      <dgm:t>
        <a:bodyPr/>
        <a:lstStyle/>
        <a:p>
          <a:endParaRPr lang="ru-RU"/>
        </a:p>
      </dgm:t>
    </dgm:pt>
    <dgm:pt modelId="{562ECAF7-4F37-43F6-89A3-C723E53E98C7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5400" smtClean="0"/>
            <a:t>2+2=4</a:t>
          </a:r>
          <a:endParaRPr lang="ru-RU" sz="5400" dirty="0"/>
        </a:p>
      </dgm:t>
    </dgm:pt>
    <dgm:pt modelId="{B72484D3-0FED-40E0-A980-ED39C1947CD5}" type="parTrans" cxnId="{93C779F1-9204-4023-8C39-E17CCE64DEAC}">
      <dgm:prSet/>
      <dgm:spPr/>
      <dgm:t>
        <a:bodyPr/>
        <a:lstStyle/>
        <a:p>
          <a:endParaRPr lang="ru-RU"/>
        </a:p>
      </dgm:t>
    </dgm:pt>
    <dgm:pt modelId="{04F680E3-C9D0-4679-89FC-D7DD25933D16}" type="sibTrans" cxnId="{93C779F1-9204-4023-8C39-E17CCE64DEAC}">
      <dgm:prSet/>
      <dgm:spPr/>
      <dgm:t>
        <a:bodyPr/>
        <a:lstStyle/>
        <a:p>
          <a:endParaRPr lang="ru-RU"/>
        </a:p>
      </dgm:t>
    </dgm:pt>
    <dgm:pt modelId="{DA727068-F686-491C-B9D8-00572359BA6E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en-US" sz="4800" dirty="0" smtClean="0">
              <a:sym typeface="Webdings"/>
            </a:rPr>
            <a:t> </a:t>
          </a:r>
          <a:r>
            <a:rPr lang="ru-RU" sz="9600" dirty="0" smtClean="0">
              <a:sym typeface="Webdings"/>
            </a:rPr>
            <a:t></a:t>
          </a:r>
          <a:endParaRPr lang="ru-RU" sz="9600" dirty="0"/>
        </a:p>
      </dgm:t>
    </dgm:pt>
    <dgm:pt modelId="{FA167825-84D0-484B-95D4-2D8D828BA970}" type="parTrans" cxnId="{67D8F4F1-C1C5-40E4-AA15-964517D9216E}">
      <dgm:prSet/>
      <dgm:spPr/>
      <dgm:t>
        <a:bodyPr/>
        <a:lstStyle/>
        <a:p>
          <a:endParaRPr lang="ru-RU"/>
        </a:p>
      </dgm:t>
    </dgm:pt>
    <dgm:pt modelId="{342F9F5E-C106-48EC-8418-7A96343102F8}" type="sibTrans" cxnId="{67D8F4F1-C1C5-40E4-AA15-964517D9216E}">
      <dgm:prSet/>
      <dgm:spPr/>
      <dgm:t>
        <a:bodyPr/>
        <a:lstStyle/>
        <a:p>
          <a:endParaRPr lang="ru-RU"/>
        </a:p>
      </dgm:t>
    </dgm:pt>
    <dgm:pt modelId="{F9328BA1-D600-46DC-BEEA-151D6320BC28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В нашей семье четыре человека: мама, папа и двое детей</a:t>
          </a:r>
          <a:endParaRPr lang="ru-RU" dirty="0"/>
        </a:p>
      </dgm:t>
    </dgm:pt>
    <dgm:pt modelId="{FFAD1CCD-8A88-4CB8-ABAC-E90DAA3683F0}" type="parTrans" cxnId="{36A594B8-388D-40FA-98BF-72DE02D0E773}">
      <dgm:prSet/>
      <dgm:spPr/>
      <dgm:t>
        <a:bodyPr/>
        <a:lstStyle/>
        <a:p>
          <a:endParaRPr lang="ru-RU"/>
        </a:p>
      </dgm:t>
    </dgm:pt>
    <dgm:pt modelId="{58D2EB8E-96CB-4260-9316-3AFBB932D868}" type="sibTrans" cxnId="{36A594B8-388D-40FA-98BF-72DE02D0E773}">
      <dgm:prSet/>
      <dgm:spPr/>
      <dgm:t>
        <a:bodyPr/>
        <a:lstStyle/>
        <a:p>
          <a:endParaRPr lang="ru-RU"/>
        </a:p>
      </dgm:t>
    </dgm:pt>
    <dgm:pt modelId="{CBD6DE0A-AE17-4872-B133-57640D1E239E}" type="pres">
      <dgm:prSet presAssocID="{60DBEB7E-F695-494C-86BC-8D7246267A8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41A902-D192-4CFD-9F0F-A0375658E805}" type="pres">
      <dgm:prSet presAssocID="{02F431B6-21F2-48BF-AF5C-6175D8D20059}" presName="compNode" presStyleCnt="0"/>
      <dgm:spPr/>
    </dgm:pt>
    <dgm:pt modelId="{88A7E16D-6598-4FAE-B07E-20061DC66A93}" type="pres">
      <dgm:prSet presAssocID="{02F431B6-21F2-48BF-AF5C-6175D8D20059}" presName="aNode" presStyleLbl="bgShp" presStyleIdx="0" presStyleCnt="3"/>
      <dgm:spPr/>
      <dgm:t>
        <a:bodyPr/>
        <a:lstStyle/>
        <a:p>
          <a:endParaRPr lang="ru-RU"/>
        </a:p>
      </dgm:t>
    </dgm:pt>
    <dgm:pt modelId="{C2468FFA-6D0E-498D-92C9-9EB51C89F6AF}" type="pres">
      <dgm:prSet presAssocID="{02F431B6-21F2-48BF-AF5C-6175D8D20059}" presName="textNode" presStyleLbl="bgShp" presStyleIdx="0" presStyleCnt="3"/>
      <dgm:spPr/>
      <dgm:t>
        <a:bodyPr/>
        <a:lstStyle/>
        <a:p>
          <a:endParaRPr lang="ru-RU"/>
        </a:p>
      </dgm:t>
    </dgm:pt>
    <dgm:pt modelId="{DBFE9763-F896-4A6E-98AF-B525709473CD}" type="pres">
      <dgm:prSet presAssocID="{02F431B6-21F2-48BF-AF5C-6175D8D20059}" presName="compChildNode" presStyleCnt="0"/>
      <dgm:spPr/>
    </dgm:pt>
    <dgm:pt modelId="{47B331EB-AB60-4AE0-97EE-E77AB40F663B}" type="pres">
      <dgm:prSet presAssocID="{02F431B6-21F2-48BF-AF5C-6175D8D20059}" presName="theInnerList" presStyleCnt="0"/>
      <dgm:spPr/>
    </dgm:pt>
    <dgm:pt modelId="{9F2E7DA2-0527-4FD0-B456-239CF26E3C9E}" type="pres">
      <dgm:prSet presAssocID="{562ECAF7-4F37-43F6-89A3-C723E53E98C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883666-C963-4D2A-897A-A764E5543DBD}" type="pres">
      <dgm:prSet presAssocID="{02F431B6-21F2-48BF-AF5C-6175D8D20059}" presName="aSpace" presStyleCnt="0"/>
      <dgm:spPr/>
    </dgm:pt>
    <dgm:pt modelId="{8782A061-67DD-4522-BE5D-1D917D271817}" type="pres">
      <dgm:prSet presAssocID="{E5B37A7C-9457-40CD-B8EB-F889D0862357}" presName="compNode" presStyleCnt="0"/>
      <dgm:spPr/>
    </dgm:pt>
    <dgm:pt modelId="{8CC9567B-7628-4562-B406-CF61084808BA}" type="pres">
      <dgm:prSet presAssocID="{E5B37A7C-9457-40CD-B8EB-F889D0862357}" presName="aNode" presStyleLbl="bgShp" presStyleIdx="1" presStyleCnt="3"/>
      <dgm:spPr/>
      <dgm:t>
        <a:bodyPr/>
        <a:lstStyle/>
        <a:p>
          <a:endParaRPr lang="ru-RU"/>
        </a:p>
      </dgm:t>
    </dgm:pt>
    <dgm:pt modelId="{E086ABD3-F19D-4B5F-95BA-D732920AA9CE}" type="pres">
      <dgm:prSet presAssocID="{E5B37A7C-9457-40CD-B8EB-F889D0862357}" presName="textNode" presStyleLbl="bgShp" presStyleIdx="1" presStyleCnt="3"/>
      <dgm:spPr/>
      <dgm:t>
        <a:bodyPr/>
        <a:lstStyle/>
        <a:p>
          <a:endParaRPr lang="ru-RU"/>
        </a:p>
      </dgm:t>
    </dgm:pt>
    <dgm:pt modelId="{4FDD896D-C293-4292-B26F-B3E9EB97D08C}" type="pres">
      <dgm:prSet presAssocID="{E5B37A7C-9457-40CD-B8EB-F889D0862357}" presName="compChildNode" presStyleCnt="0"/>
      <dgm:spPr/>
    </dgm:pt>
    <dgm:pt modelId="{AEABCF15-83AD-4E42-B65C-889833B18D89}" type="pres">
      <dgm:prSet presAssocID="{E5B37A7C-9457-40CD-B8EB-F889D0862357}" presName="theInnerList" presStyleCnt="0"/>
      <dgm:spPr/>
    </dgm:pt>
    <dgm:pt modelId="{76CFDE0B-9616-49E2-8BEC-805C4860AE2C}" type="pres">
      <dgm:prSet presAssocID="{DA727068-F686-491C-B9D8-00572359BA6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FA0B27-F293-4FD6-9D4A-27A2B7216C87}" type="pres">
      <dgm:prSet presAssocID="{E5B37A7C-9457-40CD-B8EB-F889D0862357}" presName="aSpace" presStyleCnt="0"/>
      <dgm:spPr/>
    </dgm:pt>
    <dgm:pt modelId="{3ED1CB6F-8EDA-4883-8F8F-006442DD955B}" type="pres">
      <dgm:prSet presAssocID="{20FB25EC-8602-4A61-98AE-71BC42465D89}" presName="compNode" presStyleCnt="0"/>
      <dgm:spPr/>
    </dgm:pt>
    <dgm:pt modelId="{91E1997B-B7CF-411C-8CEB-6DEBAC73C49A}" type="pres">
      <dgm:prSet presAssocID="{20FB25EC-8602-4A61-98AE-71BC42465D89}" presName="aNode" presStyleLbl="bgShp" presStyleIdx="2" presStyleCnt="3"/>
      <dgm:spPr/>
      <dgm:t>
        <a:bodyPr/>
        <a:lstStyle/>
        <a:p>
          <a:endParaRPr lang="ru-RU"/>
        </a:p>
      </dgm:t>
    </dgm:pt>
    <dgm:pt modelId="{86E8F108-619E-49CD-BCA7-CD574E87B164}" type="pres">
      <dgm:prSet presAssocID="{20FB25EC-8602-4A61-98AE-71BC42465D89}" presName="textNode" presStyleLbl="bgShp" presStyleIdx="2" presStyleCnt="3"/>
      <dgm:spPr/>
      <dgm:t>
        <a:bodyPr/>
        <a:lstStyle/>
        <a:p>
          <a:endParaRPr lang="ru-RU"/>
        </a:p>
      </dgm:t>
    </dgm:pt>
    <dgm:pt modelId="{64D52984-7A20-48C5-B458-E5B32442ED77}" type="pres">
      <dgm:prSet presAssocID="{20FB25EC-8602-4A61-98AE-71BC42465D89}" presName="compChildNode" presStyleCnt="0"/>
      <dgm:spPr/>
    </dgm:pt>
    <dgm:pt modelId="{5942F8EE-0D3A-4638-95A1-C6871E9CF3EC}" type="pres">
      <dgm:prSet presAssocID="{20FB25EC-8602-4A61-98AE-71BC42465D89}" presName="theInnerList" presStyleCnt="0"/>
      <dgm:spPr/>
    </dgm:pt>
    <dgm:pt modelId="{A50F45D7-B6EF-483B-A0EC-8D5A5882F604}" type="pres">
      <dgm:prSet presAssocID="{F9328BA1-D600-46DC-BEEA-151D6320BC28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D6F0D6-3BA6-458C-B25B-3F88422D4692}" type="presOf" srcId="{20FB25EC-8602-4A61-98AE-71BC42465D89}" destId="{86E8F108-619E-49CD-BCA7-CD574E87B164}" srcOrd="1" destOrd="0" presId="urn:microsoft.com/office/officeart/2005/8/layout/lProcess2"/>
    <dgm:cxn modelId="{214D1DDB-4B32-40C8-95F7-8D33411B184E}" type="presOf" srcId="{DA727068-F686-491C-B9D8-00572359BA6E}" destId="{76CFDE0B-9616-49E2-8BEC-805C4860AE2C}" srcOrd="0" destOrd="0" presId="urn:microsoft.com/office/officeart/2005/8/layout/lProcess2"/>
    <dgm:cxn modelId="{36A594B8-388D-40FA-98BF-72DE02D0E773}" srcId="{20FB25EC-8602-4A61-98AE-71BC42465D89}" destId="{F9328BA1-D600-46DC-BEEA-151D6320BC28}" srcOrd="0" destOrd="0" parTransId="{FFAD1CCD-8A88-4CB8-ABAC-E90DAA3683F0}" sibTransId="{58D2EB8E-96CB-4260-9316-3AFBB932D868}"/>
    <dgm:cxn modelId="{93C779F1-9204-4023-8C39-E17CCE64DEAC}" srcId="{02F431B6-21F2-48BF-AF5C-6175D8D20059}" destId="{562ECAF7-4F37-43F6-89A3-C723E53E98C7}" srcOrd="0" destOrd="0" parTransId="{B72484D3-0FED-40E0-A980-ED39C1947CD5}" sibTransId="{04F680E3-C9D0-4679-89FC-D7DD25933D16}"/>
    <dgm:cxn modelId="{FE049B47-6263-48DB-8497-CDF8130E1A45}" type="presOf" srcId="{02F431B6-21F2-48BF-AF5C-6175D8D20059}" destId="{88A7E16D-6598-4FAE-B07E-20061DC66A93}" srcOrd="0" destOrd="0" presId="urn:microsoft.com/office/officeart/2005/8/layout/lProcess2"/>
    <dgm:cxn modelId="{67D8F4F1-C1C5-40E4-AA15-964517D9216E}" srcId="{E5B37A7C-9457-40CD-B8EB-F889D0862357}" destId="{DA727068-F686-491C-B9D8-00572359BA6E}" srcOrd="0" destOrd="0" parTransId="{FA167825-84D0-484B-95D4-2D8D828BA970}" sibTransId="{342F9F5E-C106-48EC-8418-7A96343102F8}"/>
    <dgm:cxn modelId="{7CD39769-2273-415B-93C4-5458095F7E7F}" type="presOf" srcId="{02F431B6-21F2-48BF-AF5C-6175D8D20059}" destId="{C2468FFA-6D0E-498D-92C9-9EB51C89F6AF}" srcOrd="1" destOrd="0" presId="urn:microsoft.com/office/officeart/2005/8/layout/lProcess2"/>
    <dgm:cxn modelId="{67F2EACD-62BC-42BE-86EB-890746BB5D5A}" srcId="{60DBEB7E-F695-494C-86BC-8D7246267A89}" destId="{02F431B6-21F2-48BF-AF5C-6175D8D20059}" srcOrd="0" destOrd="0" parTransId="{8D181B37-1E4E-4131-B6CF-C420606426BF}" sibTransId="{64710FBD-A57E-48A2-B2F8-C16A264C9DD0}"/>
    <dgm:cxn modelId="{6EB1BCF7-3AC9-431B-A0DF-31C29E6D39C0}" type="presOf" srcId="{E5B37A7C-9457-40CD-B8EB-F889D0862357}" destId="{E086ABD3-F19D-4B5F-95BA-D732920AA9CE}" srcOrd="1" destOrd="0" presId="urn:microsoft.com/office/officeart/2005/8/layout/lProcess2"/>
    <dgm:cxn modelId="{C36D14EC-A962-4458-A4FD-FC05E25B7B76}" srcId="{60DBEB7E-F695-494C-86BC-8D7246267A89}" destId="{E5B37A7C-9457-40CD-B8EB-F889D0862357}" srcOrd="1" destOrd="0" parTransId="{F60AEC5E-312D-4F3E-BCF7-8797846C23AF}" sibTransId="{625CC140-7A11-4B58-BE23-56FB327667C9}"/>
    <dgm:cxn modelId="{F7154813-BE03-4F00-953C-8B6D12E67F86}" srcId="{60DBEB7E-F695-494C-86BC-8D7246267A89}" destId="{20FB25EC-8602-4A61-98AE-71BC42465D89}" srcOrd="2" destOrd="0" parTransId="{6CA36D99-6D1B-4A8A-836F-9F85BD5E0F5C}" sibTransId="{5BBBC6DC-295B-4878-B47A-6C9AAA83599F}"/>
    <dgm:cxn modelId="{77EB3ACD-1D68-4D1E-949C-3D92BBD81AE6}" type="presOf" srcId="{20FB25EC-8602-4A61-98AE-71BC42465D89}" destId="{91E1997B-B7CF-411C-8CEB-6DEBAC73C49A}" srcOrd="0" destOrd="0" presId="urn:microsoft.com/office/officeart/2005/8/layout/lProcess2"/>
    <dgm:cxn modelId="{023D1861-EF2F-42F6-B695-E18AD6A9945E}" type="presOf" srcId="{60DBEB7E-F695-494C-86BC-8D7246267A89}" destId="{CBD6DE0A-AE17-4872-B133-57640D1E239E}" srcOrd="0" destOrd="0" presId="urn:microsoft.com/office/officeart/2005/8/layout/lProcess2"/>
    <dgm:cxn modelId="{93FAEEC2-5C44-44C3-BC48-537365207D2A}" type="presOf" srcId="{E5B37A7C-9457-40CD-B8EB-F889D0862357}" destId="{8CC9567B-7628-4562-B406-CF61084808BA}" srcOrd="0" destOrd="0" presId="urn:microsoft.com/office/officeart/2005/8/layout/lProcess2"/>
    <dgm:cxn modelId="{F4B6C23D-A6F6-4F74-9F8B-C40B1143CCA0}" type="presOf" srcId="{F9328BA1-D600-46DC-BEEA-151D6320BC28}" destId="{A50F45D7-B6EF-483B-A0EC-8D5A5882F604}" srcOrd="0" destOrd="0" presId="urn:microsoft.com/office/officeart/2005/8/layout/lProcess2"/>
    <dgm:cxn modelId="{ABAB033B-AD31-4628-94B5-038CE2231EF8}" type="presOf" srcId="{562ECAF7-4F37-43F6-89A3-C723E53E98C7}" destId="{9F2E7DA2-0527-4FD0-B456-239CF26E3C9E}" srcOrd="0" destOrd="0" presId="urn:microsoft.com/office/officeart/2005/8/layout/lProcess2"/>
    <dgm:cxn modelId="{A7A2C055-2BAA-45FA-9D9D-02FDF7AEDB45}" type="presParOf" srcId="{CBD6DE0A-AE17-4872-B133-57640D1E239E}" destId="{D141A902-D192-4CFD-9F0F-A0375658E805}" srcOrd="0" destOrd="0" presId="urn:microsoft.com/office/officeart/2005/8/layout/lProcess2"/>
    <dgm:cxn modelId="{D01B9594-BC24-418A-AEC0-1671191B3F19}" type="presParOf" srcId="{D141A902-D192-4CFD-9F0F-A0375658E805}" destId="{88A7E16D-6598-4FAE-B07E-20061DC66A93}" srcOrd="0" destOrd="0" presId="urn:microsoft.com/office/officeart/2005/8/layout/lProcess2"/>
    <dgm:cxn modelId="{4E744C73-732D-4305-AB39-5C0CCA12A796}" type="presParOf" srcId="{D141A902-D192-4CFD-9F0F-A0375658E805}" destId="{C2468FFA-6D0E-498D-92C9-9EB51C89F6AF}" srcOrd="1" destOrd="0" presId="urn:microsoft.com/office/officeart/2005/8/layout/lProcess2"/>
    <dgm:cxn modelId="{A7743F5D-59A1-4589-B05B-2C0D07E3544E}" type="presParOf" srcId="{D141A902-D192-4CFD-9F0F-A0375658E805}" destId="{DBFE9763-F896-4A6E-98AF-B525709473CD}" srcOrd="2" destOrd="0" presId="urn:microsoft.com/office/officeart/2005/8/layout/lProcess2"/>
    <dgm:cxn modelId="{2E854402-F80C-44BE-8B58-DE6DB45CC28E}" type="presParOf" srcId="{DBFE9763-F896-4A6E-98AF-B525709473CD}" destId="{47B331EB-AB60-4AE0-97EE-E77AB40F663B}" srcOrd="0" destOrd="0" presId="urn:microsoft.com/office/officeart/2005/8/layout/lProcess2"/>
    <dgm:cxn modelId="{C51F065A-F6DD-41C2-B8CC-B9B1E353386B}" type="presParOf" srcId="{47B331EB-AB60-4AE0-97EE-E77AB40F663B}" destId="{9F2E7DA2-0527-4FD0-B456-239CF26E3C9E}" srcOrd="0" destOrd="0" presId="urn:microsoft.com/office/officeart/2005/8/layout/lProcess2"/>
    <dgm:cxn modelId="{6C5A818D-D93C-4A29-BC64-936D2054A5AD}" type="presParOf" srcId="{CBD6DE0A-AE17-4872-B133-57640D1E239E}" destId="{BC883666-C963-4D2A-897A-A764E5543DBD}" srcOrd="1" destOrd="0" presId="urn:microsoft.com/office/officeart/2005/8/layout/lProcess2"/>
    <dgm:cxn modelId="{D0DAE600-FBC4-4970-B56D-5DF265DE1433}" type="presParOf" srcId="{CBD6DE0A-AE17-4872-B133-57640D1E239E}" destId="{8782A061-67DD-4522-BE5D-1D917D271817}" srcOrd="2" destOrd="0" presId="urn:microsoft.com/office/officeart/2005/8/layout/lProcess2"/>
    <dgm:cxn modelId="{59C3E8A4-EF11-448A-A57E-EADBA8A1FD1C}" type="presParOf" srcId="{8782A061-67DD-4522-BE5D-1D917D271817}" destId="{8CC9567B-7628-4562-B406-CF61084808BA}" srcOrd="0" destOrd="0" presId="urn:microsoft.com/office/officeart/2005/8/layout/lProcess2"/>
    <dgm:cxn modelId="{43AF23FC-A9CB-43F2-924B-AFD26863D057}" type="presParOf" srcId="{8782A061-67DD-4522-BE5D-1D917D271817}" destId="{E086ABD3-F19D-4B5F-95BA-D732920AA9CE}" srcOrd="1" destOrd="0" presId="urn:microsoft.com/office/officeart/2005/8/layout/lProcess2"/>
    <dgm:cxn modelId="{E45B5463-DDBC-42D5-89E5-0AE35CB24576}" type="presParOf" srcId="{8782A061-67DD-4522-BE5D-1D917D271817}" destId="{4FDD896D-C293-4292-B26F-B3E9EB97D08C}" srcOrd="2" destOrd="0" presId="urn:microsoft.com/office/officeart/2005/8/layout/lProcess2"/>
    <dgm:cxn modelId="{2CD34F9F-8E57-42BA-9952-B9EF781CB990}" type="presParOf" srcId="{4FDD896D-C293-4292-B26F-B3E9EB97D08C}" destId="{AEABCF15-83AD-4E42-B65C-889833B18D89}" srcOrd="0" destOrd="0" presId="urn:microsoft.com/office/officeart/2005/8/layout/lProcess2"/>
    <dgm:cxn modelId="{B6870B88-1EE1-4329-B371-D56BAF5C7E7D}" type="presParOf" srcId="{AEABCF15-83AD-4E42-B65C-889833B18D89}" destId="{76CFDE0B-9616-49E2-8BEC-805C4860AE2C}" srcOrd="0" destOrd="0" presId="urn:microsoft.com/office/officeart/2005/8/layout/lProcess2"/>
    <dgm:cxn modelId="{0BA434AA-E52B-4568-8BA4-12B3F5AC6727}" type="presParOf" srcId="{CBD6DE0A-AE17-4872-B133-57640D1E239E}" destId="{7FFA0B27-F293-4FD6-9D4A-27A2B7216C87}" srcOrd="3" destOrd="0" presId="urn:microsoft.com/office/officeart/2005/8/layout/lProcess2"/>
    <dgm:cxn modelId="{3580AEC7-C4BA-4E84-95D8-6B03DE912455}" type="presParOf" srcId="{CBD6DE0A-AE17-4872-B133-57640D1E239E}" destId="{3ED1CB6F-8EDA-4883-8F8F-006442DD955B}" srcOrd="4" destOrd="0" presId="urn:microsoft.com/office/officeart/2005/8/layout/lProcess2"/>
    <dgm:cxn modelId="{1FB2DB6F-F4C0-4E5B-96EF-759802732BF2}" type="presParOf" srcId="{3ED1CB6F-8EDA-4883-8F8F-006442DD955B}" destId="{91E1997B-B7CF-411C-8CEB-6DEBAC73C49A}" srcOrd="0" destOrd="0" presId="urn:microsoft.com/office/officeart/2005/8/layout/lProcess2"/>
    <dgm:cxn modelId="{F18E88D1-A4EA-49DA-909B-900398BD2115}" type="presParOf" srcId="{3ED1CB6F-8EDA-4883-8F8F-006442DD955B}" destId="{86E8F108-619E-49CD-BCA7-CD574E87B164}" srcOrd="1" destOrd="0" presId="urn:microsoft.com/office/officeart/2005/8/layout/lProcess2"/>
    <dgm:cxn modelId="{556AAC01-A980-4096-A6ED-99459C2A4EDE}" type="presParOf" srcId="{3ED1CB6F-8EDA-4883-8F8F-006442DD955B}" destId="{64D52984-7A20-48C5-B458-E5B32442ED77}" srcOrd="2" destOrd="0" presId="urn:microsoft.com/office/officeart/2005/8/layout/lProcess2"/>
    <dgm:cxn modelId="{CAD51FF0-95C1-4039-B793-28405931278E}" type="presParOf" srcId="{64D52984-7A20-48C5-B458-E5B32442ED77}" destId="{5942F8EE-0D3A-4638-95A1-C6871E9CF3EC}" srcOrd="0" destOrd="0" presId="urn:microsoft.com/office/officeart/2005/8/layout/lProcess2"/>
    <dgm:cxn modelId="{4BF7FCA0-4681-42CA-9A0B-0D6F1C72B556}" type="presParOf" srcId="{5942F8EE-0D3A-4638-95A1-C6871E9CF3EC}" destId="{A50F45D7-B6EF-483B-A0EC-8D5A5882F60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A7E16D-6598-4FAE-B07E-20061DC66A93}">
      <dsp:nvSpPr>
        <dsp:cNvPr id="0" name=""/>
        <dsp:cNvSpPr/>
      </dsp:nvSpPr>
      <dsp:spPr>
        <a:xfrm>
          <a:off x="1046" y="0"/>
          <a:ext cx="2719638" cy="4680520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</a:rPr>
            <a:t>Числовой</a:t>
          </a:r>
          <a:endParaRPr lang="ru-RU" sz="3400" b="1" kern="1200" dirty="0">
            <a:solidFill>
              <a:srgbClr val="C00000"/>
            </a:solidFill>
          </a:endParaRPr>
        </a:p>
      </dsp:txBody>
      <dsp:txXfrm>
        <a:off x="1046" y="0"/>
        <a:ext cx="2719638" cy="1404156"/>
      </dsp:txXfrm>
    </dsp:sp>
    <dsp:sp modelId="{9F2E7DA2-0527-4FD0-B456-239CF26E3C9E}">
      <dsp:nvSpPr>
        <dsp:cNvPr id="0" name=""/>
        <dsp:cNvSpPr/>
      </dsp:nvSpPr>
      <dsp:spPr>
        <a:xfrm>
          <a:off x="273009" y="1404156"/>
          <a:ext cx="2175710" cy="3042338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520" tIns="72390" rIns="9652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числа</a:t>
          </a:r>
          <a:endParaRPr lang="ru-RU" sz="3800" kern="1200" dirty="0"/>
        </a:p>
      </dsp:txBody>
      <dsp:txXfrm>
        <a:off x="273009" y="1404156"/>
        <a:ext cx="2175710" cy="3042338"/>
      </dsp:txXfrm>
    </dsp:sp>
    <dsp:sp modelId="{8CC9567B-7628-4562-B406-CF61084808BA}">
      <dsp:nvSpPr>
        <dsp:cNvPr id="0" name=""/>
        <dsp:cNvSpPr/>
      </dsp:nvSpPr>
      <dsp:spPr>
        <a:xfrm>
          <a:off x="2924656" y="0"/>
          <a:ext cx="2719638" cy="4680520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</a:rPr>
            <a:t>Графический</a:t>
          </a:r>
          <a:endParaRPr lang="ru-RU" sz="3400" b="1" kern="1200" dirty="0">
            <a:solidFill>
              <a:srgbClr val="C00000"/>
            </a:solidFill>
          </a:endParaRPr>
        </a:p>
      </dsp:txBody>
      <dsp:txXfrm>
        <a:off x="2924656" y="0"/>
        <a:ext cx="2719638" cy="1404156"/>
      </dsp:txXfrm>
    </dsp:sp>
    <dsp:sp modelId="{76CFDE0B-9616-49E2-8BEC-805C4860AE2C}">
      <dsp:nvSpPr>
        <dsp:cNvPr id="0" name=""/>
        <dsp:cNvSpPr/>
      </dsp:nvSpPr>
      <dsp:spPr>
        <a:xfrm>
          <a:off x="3196620" y="1404156"/>
          <a:ext cx="2175710" cy="3042338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520" tIns="72390" rIns="9652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Рисунки и схемы</a:t>
          </a:r>
          <a:endParaRPr lang="ru-RU" sz="3800" kern="1200" dirty="0"/>
        </a:p>
      </dsp:txBody>
      <dsp:txXfrm>
        <a:off x="3196620" y="1404156"/>
        <a:ext cx="2175710" cy="3042338"/>
      </dsp:txXfrm>
    </dsp:sp>
    <dsp:sp modelId="{91E1997B-B7CF-411C-8CEB-6DEBAC73C49A}">
      <dsp:nvSpPr>
        <dsp:cNvPr id="0" name=""/>
        <dsp:cNvSpPr/>
      </dsp:nvSpPr>
      <dsp:spPr>
        <a:xfrm>
          <a:off x="5848267" y="0"/>
          <a:ext cx="2719638" cy="4680520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</a:rPr>
            <a:t>Символьный</a:t>
          </a:r>
          <a:endParaRPr lang="ru-RU" sz="3400" b="1" kern="1200" dirty="0">
            <a:solidFill>
              <a:srgbClr val="C00000"/>
            </a:solidFill>
          </a:endParaRPr>
        </a:p>
      </dsp:txBody>
      <dsp:txXfrm>
        <a:off x="5848267" y="0"/>
        <a:ext cx="2719638" cy="1404156"/>
      </dsp:txXfrm>
    </dsp:sp>
    <dsp:sp modelId="{A50F45D7-B6EF-483B-A0EC-8D5A5882F604}">
      <dsp:nvSpPr>
        <dsp:cNvPr id="0" name=""/>
        <dsp:cNvSpPr/>
      </dsp:nvSpPr>
      <dsp:spPr>
        <a:xfrm>
          <a:off x="6120231" y="1404156"/>
          <a:ext cx="2175710" cy="3042338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520" tIns="72390" rIns="9652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Буквы и символы</a:t>
          </a:r>
          <a:endParaRPr lang="ru-RU" sz="3800" kern="1200" dirty="0"/>
        </a:p>
      </dsp:txBody>
      <dsp:txXfrm>
        <a:off x="6120231" y="1404156"/>
        <a:ext cx="2175710" cy="304233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A7E16D-6598-4FAE-B07E-20061DC66A93}">
      <dsp:nvSpPr>
        <dsp:cNvPr id="0" name=""/>
        <dsp:cNvSpPr/>
      </dsp:nvSpPr>
      <dsp:spPr>
        <a:xfrm>
          <a:off x="1046" y="0"/>
          <a:ext cx="2719638" cy="46805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</a:rPr>
            <a:t>Числовой</a:t>
          </a:r>
          <a:endParaRPr lang="ru-RU" sz="3400" b="1" kern="1200" dirty="0">
            <a:solidFill>
              <a:srgbClr val="C00000"/>
            </a:solidFill>
          </a:endParaRPr>
        </a:p>
      </dsp:txBody>
      <dsp:txXfrm>
        <a:off x="1046" y="0"/>
        <a:ext cx="2719638" cy="1404156"/>
      </dsp:txXfrm>
    </dsp:sp>
    <dsp:sp modelId="{9F2E7DA2-0527-4FD0-B456-239CF26E3C9E}">
      <dsp:nvSpPr>
        <dsp:cNvPr id="0" name=""/>
        <dsp:cNvSpPr/>
      </dsp:nvSpPr>
      <dsp:spPr>
        <a:xfrm>
          <a:off x="273009" y="1404156"/>
          <a:ext cx="2175710" cy="3042338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02870" rIns="13716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smtClean="0"/>
            <a:t>2+2=4</a:t>
          </a:r>
          <a:endParaRPr lang="ru-RU" sz="5400" kern="1200" dirty="0"/>
        </a:p>
      </dsp:txBody>
      <dsp:txXfrm>
        <a:off x="273009" y="1404156"/>
        <a:ext cx="2175710" cy="3042338"/>
      </dsp:txXfrm>
    </dsp:sp>
    <dsp:sp modelId="{8CC9567B-7628-4562-B406-CF61084808BA}">
      <dsp:nvSpPr>
        <dsp:cNvPr id="0" name=""/>
        <dsp:cNvSpPr/>
      </dsp:nvSpPr>
      <dsp:spPr>
        <a:xfrm>
          <a:off x="2924656" y="0"/>
          <a:ext cx="2719638" cy="46805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</a:rPr>
            <a:t>Графический</a:t>
          </a:r>
          <a:endParaRPr lang="ru-RU" sz="3400" b="1" kern="1200" dirty="0">
            <a:solidFill>
              <a:srgbClr val="C00000"/>
            </a:solidFill>
          </a:endParaRPr>
        </a:p>
      </dsp:txBody>
      <dsp:txXfrm>
        <a:off x="2924656" y="0"/>
        <a:ext cx="2719638" cy="1404156"/>
      </dsp:txXfrm>
    </dsp:sp>
    <dsp:sp modelId="{76CFDE0B-9616-49E2-8BEC-805C4860AE2C}">
      <dsp:nvSpPr>
        <dsp:cNvPr id="0" name=""/>
        <dsp:cNvSpPr/>
      </dsp:nvSpPr>
      <dsp:spPr>
        <a:xfrm>
          <a:off x="3196620" y="1404156"/>
          <a:ext cx="2175710" cy="3042338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91440" rIns="12192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sym typeface="Webdings"/>
            </a:rPr>
            <a:t> </a:t>
          </a:r>
          <a:r>
            <a:rPr lang="ru-RU" sz="9600" kern="1200" dirty="0" smtClean="0">
              <a:sym typeface="Webdings"/>
            </a:rPr>
            <a:t></a:t>
          </a:r>
          <a:endParaRPr lang="ru-RU" sz="9600" kern="1200" dirty="0"/>
        </a:p>
      </dsp:txBody>
      <dsp:txXfrm>
        <a:off x="3196620" y="1404156"/>
        <a:ext cx="2175710" cy="3042338"/>
      </dsp:txXfrm>
    </dsp:sp>
    <dsp:sp modelId="{91E1997B-B7CF-411C-8CEB-6DEBAC73C49A}">
      <dsp:nvSpPr>
        <dsp:cNvPr id="0" name=""/>
        <dsp:cNvSpPr/>
      </dsp:nvSpPr>
      <dsp:spPr>
        <a:xfrm>
          <a:off x="5848267" y="0"/>
          <a:ext cx="2719638" cy="46805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C00000"/>
              </a:solidFill>
            </a:rPr>
            <a:t>Символьный</a:t>
          </a:r>
          <a:endParaRPr lang="ru-RU" sz="3400" b="1" kern="1200" dirty="0">
            <a:solidFill>
              <a:srgbClr val="C00000"/>
            </a:solidFill>
          </a:endParaRPr>
        </a:p>
      </dsp:txBody>
      <dsp:txXfrm>
        <a:off x="5848267" y="0"/>
        <a:ext cx="2719638" cy="1404156"/>
      </dsp:txXfrm>
    </dsp:sp>
    <dsp:sp modelId="{A50F45D7-B6EF-483B-A0EC-8D5A5882F604}">
      <dsp:nvSpPr>
        <dsp:cNvPr id="0" name=""/>
        <dsp:cNvSpPr/>
      </dsp:nvSpPr>
      <dsp:spPr>
        <a:xfrm>
          <a:off x="6120231" y="1404156"/>
          <a:ext cx="2175710" cy="3042338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 нашей семье четыре человека: мама, папа и двое детей</a:t>
          </a:r>
          <a:endParaRPr lang="ru-RU" sz="2800" kern="1200" dirty="0"/>
        </a:p>
      </dsp:txBody>
      <dsp:txXfrm>
        <a:off x="6120231" y="1404156"/>
        <a:ext cx="2175710" cy="3042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8E301-FC72-4D50-A7EE-B3CA43438513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F33A64-7155-4E2A-9AAA-C9BB445A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BE18D2-34D4-4803-A80F-3D207E11588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hyperlink" Target="http://images.yandex.ru/yandsearch?text=%D0%BF%D0%BE%D0%B3%D0%BE%D0%B4%D0%B0%20%D0%BA%D0%B0%D1%80%D1%82%D0%B8%D0%BD%D0%BA%D0%B0%20%D0%B4%D0%BB%D1%8F%20%D0%B4%D0%B5%D1%82%D0%B5%D0%B9&amp;img_url=www.hcpl.net/sites/default/files/Rain.png&amp;pos=1&amp;rpt=simage" TargetMode="External"/><Relationship Id="rId2" Type="http://schemas.openxmlformats.org/officeDocument/2006/relationships/hyperlink" Target="http://images.yandex.ru/yandsearch?p=1&amp;text=%D0%BD%D0%BE%D1%82%D1%8B%20%D0%BA%D0%B0%D1%80%D1%82%D0%B8%D0%BD%D0%BA%D0%B0%20%D0%B4%D0%BB%D1%8F%20%D0%B4%D0%B5%D1%82%D0%B5%D0%B9&amp;img_url=www.integrazia.de/de/images/stories/MUSIK/DOREMIFASCHULE/NOTEN/normal_4ef55f08b19a58c667a35ffe31f9e26b.jpg&amp;pos=59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7.jpeg"/><Relationship Id="rId4" Type="http://schemas.openxmlformats.org/officeDocument/2006/relationships/hyperlink" Target="http://images.yandex.ru/yandsearch?text=%D0%B4%D0%BE%D1%80%D0%BE%D0%B6%D0%BD%D1%8B%D0%B9%20%D0%B7%D0%BD%D0%B0%D0%BA%20%D0%BA%D0%B0%D1%80%D1%82%D0%B8%D0%BD%D0%BA%D0%B0%20%D0%B4%D0%BB%D1%8F%20%D0%B4%D0%B5%D1%82%D0%B5%D0%B9&amp;img_url=www.lipetsktime.ru/photo/news/1_9552.jpg&amp;pos=3&amp;rpt=simage" TargetMode="External"/><Relationship Id="rId9" Type="http://schemas.openxmlformats.org/officeDocument/2006/relationships/hyperlink" Target="http://images.yandex.ru/yandsearch?text=%D1%87%D0%B5%D1%80%D1%82%D0%B5%D0%B6%20%D0%B1%D0%BE%D0%BB%D1%82%D0%B0&amp;img_url=www.metiz.3dn.ru/304_1.jpg&amp;pos=1&amp;rpt=simag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0%D0%B5%D0%BD%D0%B5%20%D0%B4%D0%B5%D0%BA%D0%B0%D1%80%D1%82&amp;img_url=i015.radikal.ru/0801/f1/26186424d4ac.jpg&amp;pos=14&amp;rpt=simage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p=1&amp;text=%D0%BF%D0%B0%D1%80%D1%82%D0%B5%D1%80%20%D1%82%D0%B5%D0%B0%D1%82%D1%80%D0%B0&amp;img_url=bigcost.ru/assets/images/textpic/plan-mest-v-bolshom-teatre.jpg&amp;pos=58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348880"/>
            <a:ext cx="9144000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ФОРМЫ ПРЕДСТАВЛЕНИЯ</a:t>
            </a:r>
            <a:br>
              <a:rPr kumimoji="0" lang="ru-RU" sz="4400" b="1" i="0" u="none" strike="noStrike" kern="1200" cap="none" spc="0" normalizeH="0" baseline="0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ИНФОРМАЦИИ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Система координат в играх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8" name="Picture 4" descr="http://www.knews.kg/files/media/23/2310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717032"/>
            <a:ext cx="3068817" cy="2345457"/>
          </a:xfrm>
          <a:prstGeom prst="rect">
            <a:avLst/>
          </a:prstGeom>
          <a:noFill/>
        </p:spPr>
      </p:pic>
      <p:pic>
        <p:nvPicPr>
          <p:cNvPr id="32770" name="Picture 2" descr="http://thejam.ru/uploads/2008/07/labiri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645024"/>
            <a:ext cx="3602013" cy="2167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4" name="Picture 6" descr="http://warp.povusers.org/pics/GobanP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124744"/>
            <a:ext cx="3199284" cy="2399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http://www.ykt.name/g/Bat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1052736"/>
            <a:ext cx="3759529" cy="2607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0" name="Picture 10" descr="http://www.utiziman.edusite.ru/images/risuno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3520391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Система координат в науке и технике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 rot="1034928">
            <a:off x="355721" y="5708351"/>
            <a:ext cx="1353126" cy="422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Зарубина О.Б.</a:t>
            </a:r>
            <a:endParaRPr kumimoji="0" lang="ru-RU" sz="1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 rot="1034928">
            <a:off x="211703" y="6068390"/>
            <a:ext cx="1353126" cy="422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МБОУ СОШ №3</a:t>
            </a:r>
            <a:endParaRPr kumimoji="0" lang="ru-RU" sz="1400" b="1" i="0" u="none" strike="noStrike" kern="1200" cap="none" spc="0" normalizeH="0" baseline="0" noProof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0962" name="Picture 2" descr="http://cxem.net/comp/comp105-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077072"/>
            <a:ext cx="4680520" cy="2333060"/>
          </a:xfrm>
          <a:prstGeom prst="rect">
            <a:avLst/>
          </a:prstGeom>
          <a:noFill/>
        </p:spPr>
      </p:pic>
      <p:pic>
        <p:nvPicPr>
          <p:cNvPr id="40968" name="Picture 8" descr="http://chgk.zaba.ru/images/db/200903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86392" y="1052736"/>
            <a:ext cx="525569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ufo-contact.ru/images/1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501008"/>
            <a:ext cx="3528392" cy="2959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Декартова система координат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971600" y="3717032"/>
            <a:ext cx="6912768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211960" y="1412776"/>
            <a:ext cx="0" cy="446449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7452320" y="3717032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63888" y="1340768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714876" y="1571612"/>
            <a:ext cx="352839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т.О- начало координат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83568" y="2708920"/>
            <a:ext cx="352839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Ось О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71600" y="4437112"/>
            <a:ext cx="352839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Ось ОХ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07904" y="3717032"/>
            <a:ext cx="440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Стрелка вправо 29"/>
          <p:cNvSpPr/>
          <p:nvPr/>
        </p:nvSpPr>
        <p:spPr>
          <a:xfrm>
            <a:off x="3275856" y="2852936"/>
            <a:ext cx="864096" cy="14401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7990952">
            <a:off x="4156300" y="2894048"/>
            <a:ext cx="1545780" cy="11683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17510745">
            <a:off x="2495350" y="4072842"/>
            <a:ext cx="864096" cy="14401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540934" y="3568250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340148" y="3769028"/>
            <a:ext cx="440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3071810"/>
            <a:ext cx="440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4072888" y="3388994"/>
            <a:ext cx="2880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3" grpId="0"/>
      <p:bldP spid="24" grpId="0"/>
      <p:bldP spid="25" grpId="0"/>
      <p:bldP spid="21" grpId="0"/>
      <p:bldP spid="30" grpId="0" animBg="1"/>
      <p:bldP spid="32" grpId="0" animBg="1"/>
      <p:bldP spid="33" grpId="0" animBg="1"/>
      <p:bldP spid="22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Координаты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pic>
        <p:nvPicPr>
          <p:cNvPr id="1026" name="Picture 2" descr="http://monolitbud.org.ua/media/objects/frankivsk8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268760"/>
            <a:ext cx="4902721" cy="380700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07704" y="4293096"/>
            <a:ext cx="936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sym typeface="Webdings"/>
              </a:rPr>
              <a:t></a:t>
            </a:r>
            <a:endParaRPr lang="ru-RU" sz="72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915816" y="5085184"/>
            <a:ext cx="5832648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915816" y="836712"/>
            <a:ext cx="8384" cy="425685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8316416" y="5157192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67744" y="692696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3068960"/>
            <a:ext cx="20882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Х,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Y)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43808" y="2420888"/>
            <a:ext cx="345638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228184" y="2420888"/>
            <a:ext cx="72008" cy="266429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6084168" y="5157192"/>
            <a:ext cx="5040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67744" y="2204864"/>
            <a:ext cx="5040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0.42934 -0.00348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64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934 -0.00348 L 0.42934 -0.36042 " pathEditMode="relative" rAng="0" ptsTypes="AA">
                                      <p:cBhvr>
                                        <p:cTn id="3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3"/>
      <p:bldP spid="17" grpId="0"/>
      <p:bldP spid="20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85CCEF"/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Line 6"/>
          <p:cNvSpPr>
            <a:spLocks noChangeShapeType="1"/>
          </p:cNvSpPr>
          <p:nvPr/>
        </p:nvSpPr>
        <p:spPr bwMode="auto">
          <a:xfrm>
            <a:off x="684213" y="476250"/>
            <a:ext cx="0" cy="57610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Line 7"/>
          <p:cNvSpPr>
            <a:spLocks noChangeShapeType="1"/>
          </p:cNvSpPr>
          <p:nvPr/>
        </p:nvSpPr>
        <p:spPr bwMode="auto">
          <a:xfrm>
            <a:off x="179388" y="5661025"/>
            <a:ext cx="741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179388" y="3333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</a:t>
            </a: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7596188" y="53736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Х</a:t>
            </a:r>
          </a:p>
        </p:txBody>
      </p:sp>
      <p:sp>
        <p:nvSpPr>
          <p:cNvPr id="5129" name="Text Box 16"/>
          <p:cNvSpPr txBox="1">
            <a:spLocks noChangeArrowheads="1"/>
          </p:cNvSpPr>
          <p:nvPr/>
        </p:nvSpPr>
        <p:spPr bwMode="auto">
          <a:xfrm>
            <a:off x="250825" y="566102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0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684213" y="1557338"/>
            <a:ext cx="4751387" cy="4103687"/>
            <a:chOff x="431" y="981"/>
            <a:chExt cx="2993" cy="2585"/>
          </a:xfrm>
        </p:grpSpPr>
        <p:sp>
          <p:nvSpPr>
            <p:cNvPr id="5134" name="Rectangle 10"/>
            <p:cNvSpPr>
              <a:spLocks noChangeArrowheads="1"/>
            </p:cNvSpPr>
            <p:nvPr/>
          </p:nvSpPr>
          <p:spPr bwMode="auto">
            <a:xfrm>
              <a:off x="431" y="1933"/>
              <a:ext cx="2993" cy="1633"/>
            </a:xfrm>
            <a:prstGeom prst="rect">
              <a:avLst/>
            </a:prstGeom>
            <a:solidFill>
              <a:srgbClr val="CCE8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AutoShape 15"/>
            <p:cNvSpPr>
              <a:spLocks noChangeArrowheads="1"/>
            </p:cNvSpPr>
            <p:nvPr/>
          </p:nvSpPr>
          <p:spPr bwMode="auto">
            <a:xfrm rot="10800000">
              <a:off x="431" y="981"/>
              <a:ext cx="2993" cy="952"/>
            </a:xfrm>
            <a:custGeom>
              <a:avLst/>
              <a:gdLst>
                <a:gd name="T0" fmla="*/ 2813 w 21600"/>
                <a:gd name="T1" fmla="*/ 476 h 21600"/>
                <a:gd name="T2" fmla="*/ 1497 w 21600"/>
                <a:gd name="T3" fmla="*/ 952 h 21600"/>
                <a:gd name="T4" fmla="*/ 180 w 21600"/>
                <a:gd name="T5" fmla="*/ 476 h 21600"/>
                <a:gd name="T6" fmla="*/ 149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03 w 21600"/>
                <a:gd name="T13" fmla="*/ 3108 h 21600"/>
                <a:gd name="T14" fmla="*/ 18497 w 21600"/>
                <a:gd name="T15" fmla="*/ 184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599" y="21600"/>
                  </a:lnTo>
                  <a:lnTo>
                    <a:pt x="1900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DC635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Rectangle 17"/>
            <p:cNvSpPr>
              <a:spLocks noChangeArrowheads="1"/>
            </p:cNvSpPr>
            <p:nvPr/>
          </p:nvSpPr>
          <p:spPr bwMode="auto">
            <a:xfrm>
              <a:off x="839" y="2296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Rectangle 18"/>
            <p:cNvSpPr>
              <a:spLocks noChangeArrowheads="1"/>
            </p:cNvSpPr>
            <p:nvPr/>
          </p:nvSpPr>
          <p:spPr bwMode="auto">
            <a:xfrm>
              <a:off x="1429" y="2886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8" name="Rectangle 19"/>
            <p:cNvSpPr>
              <a:spLocks noChangeArrowheads="1"/>
            </p:cNvSpPr>
            <p:nvPr/>
          </p:nvSpPr>
          <p:spPr bwMode="auto">
            <a:xfrm>
              <a:off x="1429" y="2296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9" name="Rectangle 20"/>
            <p:cNvSpPr>
              <a:spLocks noChangeArrowheads="1"/>
            </p:cNvSpPr>
            <p:nvPr/>
          </p:nvSpPr>
          <p:spPr bwMode="auto">
            <a:xfrm>
              <a:off x="2109" y="2296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0" name="Rectangle 21"/>
            <p:cNvSpPr>
              <a:spLocks noChangeArrowheads="1"/>
            </p:cNvSpPr>
            <p:nvPr/>
          </p:nvSpPr>
          <p:spPr bwMode="auto">
            <a:xfrm>
              <a:off x="2744" y="2296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1" name="Rectangle 22"/>
            <p:cNvSpPr>
              <a:spLocks noChangeArrowheads="1"/>
            </p:cNvSpPr>
            <p:nvPr/>
          </p:nvSpPr>
          <p:spPr bwMode="auto">
            <a:xfrm>
              <a:off x="2109" y="2886"/>
              <a:ext cx="317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2" name="Rectangle 23"/>
            <p:cNvSpPr>
              <a:spLocks noChangeArrowheads="1"/>
            </p:cNvSpPr>
            <p:nvPr/>
          </p:nvSpPr>
          <p:spPr bwMode="auto">
            <a:xfrm>
              <a:off x="793" y="2886"/>
              <a:ext cx="318" cy="680"/>
            </a:xfrm>
            <a:prstGeom prst="rect">
              <a:avLst/>
            </a:prstGeom>
            <a:solidFill>
              <a:srgbClr val="85CC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3" name="Rectangle 24"/>
            <p:cNvSpPr>
              <a:spLocks noChangeArrowheads="1"/>
            </p:cNvSpPr>
            <p:nvPr/>
          </p:nvSpPr>
          <p:spPr bwMode="auto">
            <a:xfrm>
              <a:off x="2789" y="2886"/>
              <a:ext cx="318" cy="680"/>
            </a:xfrm>
            <a:prstGeom prst="rect">
              <a:avLst/>
            </a:prstGeom>
            <a:solidFill>
              <a:srgbClr val="85CC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7673" name="AutoShape 25"/>
          <p:cNvSpPr>
            <a:spLocks noChangeArrowheads="1"/>
          </p:cNvSpPr>
          <p:nvPr/>
        </p:nvSpPr>
        <p:spPr bwMode="auto">
          <a:xfrm>
            <a:off x="250825" y="6165850"/>
            <a:ext cx="433388" cy="431800"/>
          </a:xfrm>
          <a:prstGeom prst="smileyFace">
            <a:avLst>
              <a:gd name="adj" fmla="val 4653"/>
            </a:avLst>
          </a:prstGeom>
          <a:solidFill>
            <a:srgbClr val="55BE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9" name="Rectangle 31"/>
          <p:cNvSpPr>
            <a:spLocks noChangeArrowheads="1"/>
          </p:cNvSpPr>
          <p:nvPr/>
        </p:nvSpPr>
        <p:spPr bwMode="auto">
          <a:xfrm>
            <a:off x="1835150" y="2492375"/>
            <a:ext cx="5688013" cy="2952750"/>
          </a:xfrm>
          <a:prstGeom prst="rect">
            <a:avLst/>
          </a:prstGeom>
          <a:solidFill>
            <a:schemeClr val="bg1"/>
          </a:solidFill>
          <a:ln w="57150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75" name="Text Box 27"/>
          <p:cNvSpPr txBox="1">
            <a:spLocks noChangeArrowheads="1"/>
          </p:cNvSpPr>
          <p:nvPr/>
        </p:nvSpPr>
        <p:spPr bwMode="auto">
          <a:xfrm>
            <a:off x="1835150" y="2420938"/>
            <a:ext cx="5545138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0000"/>
                </a:solidFill>
              </a:rPr>
              <a:t>ЗАПОМНИ!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accent2"/>
                </a:solidFill>
              </a:rPr>
              <a:t>Первое число по оси ОХ, 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accent2"/>
                </a:solidFill>
              </a:rPr>
              <a:t>второе – по оси ОУ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chemeClr val="accent2"/>
                </a:solidFill>
              </a:rPr>
              <a:t>(Х,У)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2.31214E-7 L 0.05816 2.31214E-7 C 0.09115 2.31214E-7 0.13195 -0.09549 0.13195 -0.17318 L 0.13195 -0.34613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31214E-7 L -1.66667E-6 -0.17341 C -1.66667E-6 -0.25087 0.03455 -0.34613 0.06302 -0.34613 L 0.12604 -0.34613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3" grpId="0" animBg="1"/>
      <p:bldP spid="27673" grpId="1" animBg="1"/>
      <p:bldP spid="27673" grpId="2" animBg="1"/>
      <p:bldP spid="27673" grpId="3" animBg="1"/>
      <p:bldP spid="27679" grpId="0" animBg="1"/>
      <p:bldP spid="276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Декартова система координат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971600" y="3717032"/>
            <a:ext cx="6912768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211960" y="1412776"/>
            <a:ext cx="0" cy="446449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7452320" y="3717032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63888" y="1340768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148064" y="1340768"/>
            <a:ext cx="93610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24128" y="1268760"/>
            <a:ext cx="158417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(3,5)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07904" y="3717032"/>
            <a:ext cx="440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148064" y="213285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220072" y="3573016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4071934" y="2214554"/>
            <a:ext cx="2880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26" idx="4"/>
          </p:cNvCxnSpPr>
          <p:nvPr/>
        </p:nvCxnSpPr>
        <p:spPr>
          <a:xfrm>
            <a:off x="5220072" y="2276872"/>
            <a:ext cx="0" cy="1368152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26" idx="2"/>
          </p:cNvCxnSpPr>
          <p:nvPr/>
        </p:nvCxnSpPr>
        <p:spPr>
          <a:xfrm flipH="1">
            <a:off x="4211960" y="2204864"/>
            <a:ext cx="93610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5004048" y="3789040"/>
            <a:ext cx="440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635896" y="1916832"/>
            <a:ext cx="440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540934" y="3568250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340148" y="3769028"/>
            <a:ext cx="440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43306" y="3071810"/>
            <a:ext cx="440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H="1">
            <a:off x="4072888" y="3388994"/>
            <a:ext cx="2880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6" grpId="0" animBg="1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Прямоугольник 117"/>
          <p:cNvSpPr/>
          <p:nvPr/>
        </p:nvSpPr>
        <p:spPr>
          <a:xfrm>
            <a:off x="3275856" y="1340768"/>
            <a:ext cx="57606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r>
              <a:rPr lang="ru-RU" sz="2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r>
              <a:rPr lang="ru-RU" sz="2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</a:t>
            </a:r>
            <a:r>
              <a:rPr lang="ru-RU" sz="2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</a:p>
          <a:p>
            <a:pPr algn="r"/>
            <a:r>
              <a:rPr lang="ru-RU" sz="2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ru-RU" sz="2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4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</a:p>
        </p:txBody>
      </p:sp>
      <p:sp>
        <p:nvSpPr>
          <p:cNvPr id="117" name="Прямоугольник 116"/>
          <p:cNvSpPr/>
          <p:nvPr/>
        </p:nvSpPr>
        <p:spPr>
          <a:xfrm>
            <a:off x="3851920" y="5517232"/>
            <a:ext cx="50405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1  2  3  </a:t>
            </a:r>
            <a:r>
              <a:rPr lang="ru-RU" sz="3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   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ru-RU" sz="3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ru-RU" sz="3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r>
              <a:rPr lang="ru-RU" sz="3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7  8</a:t>
            </a:r>
            <a:r>
              <a:rPr lang="ru-RU" sz="30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3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</a:t>
            </a:r>
            <a:r>
              <a:rPr lang="ru-RU" sz="30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10 11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Метод координат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2" name="Group 9"/>
          <p:cNvGrpSpPr>
            <a:grpSpLocks noChangeAspect="1"/>
          </p:cNvGrpSpPr>
          <p:nvPr/>
        </p:nvGrpSpPr>
        <p:grpSpPr bwMode="auto">
          <a:xfrm>
            <a:off x="2987824" y="836712"/>
            <a:ext cx="5904656" cy="5368032"/>
            <a:chOff x="0" y="0"/>
            <a:chExt cx="4907" cy="4509"/>
          </a:xfrm>
        </p:grpSpPr>
        <p:sp>
          <p:nvSpPr>
            <p:cNvPr id="71" name="AutoShape 10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907" cy="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Rectangle 11"/>
            <p:cNvSpPr>
              <a:spLocks noChangeArrowheads="1"/>
            </p:cNvSpPr>
            <p:nvPr/>
          </p:nvSpPr>
          <p:spPr bwMode="auto">
            <a:xfrm>
              <a:off x="825" y="360"/>
              <a:ext cx="3870" cy="3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12"/>
            <p:cNvSpPr>
              <a:spLocks noChangeShapeType="1"/>
            </p:cNvSpPr>
            <p:nvPr/>
          </p:nvSpPr>
          <p:spPr bwMode="auto">
            <a:xfrm>
              <a:off x="825" y="360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Line 13"/>
            <p:cNvSpPr>
              <a:spLocks noChangeShapeType="1"/>
            </p:cNvSpPr>
            <p:nvPr/>
          </p:nvSpPr>
          <p:spPr bwMode="auto">
            <a:xfrm>
              <a:off x="825" y="328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Line 14"/>
            <p:cNvSpPr>
              <a:spLocks noChangeShapeType="1"/>
            </p:cNvSpPr>
            <p:nvPr/>
          </p:nvSpPr>
          <p:spPr bwMode="auto">
            <a:xfrm>
              <a:off x="825" y="295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Line 15"/>
            <p:cNvSpPr>
              <a:spLocks noChangeShapeType="1"/>
            </p:cNvSpPr>
            <p:nvPr/>
          </p:nvSpPr>
          <p:spPr bwMode="auto">
            <a:xfrm>
              <a:off x="825" y="262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Line 16"/>
            <p:cNvSpPr>
              <a:spLocks noChangeShapeType="1"/>
            </p:cNvSpPr>
            <p:nvPr/>
          </p:nvSpPr>
          <p:spPr bwMode="auto">
            <a:xfrm>
              <a:off x="825" y="198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Line 17"/>
            <p:cNvSpPr>
              <a:spLocks noChangeShapeType="1"/>
            </p:cNvSpPr>
            <p:nvPr/>
          </p:nvSpPr>
          <p:spPr bwMode="auto">
            <a:xfrm>
              <a:off x="825" y="166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Line 18"/>
            <p:cNvSpPr>
              <a:spLocks noChangeShapeType="1"/>
            </p:cNvSpPr>
            <p:nvPr/>
          </p:nvSpPr>
          <p:spPr bwMode="auto">
            <a:xfrm>
              <a:off x="825" y="133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Line 19"/>
            <p:cNvSpPr>
              <a:spLocks noChangeShapeType="1"/>
            </p:cNvSpPr>
            <p:nvPr/>
          </p:nvSpPr>
          <p:spPr bwMode="auto">
            <a:xfrm>
              <a:off x="825" y="100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Line 20"/>
            <p:cNvSpPr>
              <a:spLocks noChangeShapeType="1"/>
            </p:cNvSpPr>
            <p:nvPr/>
          </p:nvSpPr>
          <p:spPr bwMode="auto">
            <a:xfrm>
              <a:off x="825" y="36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Line 21"/>
            <p:cNvSpPr>
              <a:spLocks noChangeShapeType="1"/>
            </p:cNvSpPr>
            <p:nvPr/>
          </p:nvSpPr>
          <p:spPr bwMode="auto">
            <a:xfrm>
              <a:off x="825" y="231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Line 22"/>
            <p:cNvSpPr>
              <a:spLocks noChangeShapeType="1"/>
            </p:cNvSpPr>
            <p:nvPr/>
          </p:nvSpPr>
          <p:spPr bwMode="auto">
            <a:xfrm>
              <a:off x="825" y="69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115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Line 24"/>
            <p:cNvSpPr>
              <a:spLocks noChangeShapeType="1"/>
            </p:cNvSpPr>
            <p:nvPr/>
          </p:nvSpPr>
          <p:spPr bwMode="auto">
            <a:xfrm>
              <a:off x="147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Line 25"/>
            <p:cNvSpPr>
              <a:spLocks noChangeShapeType="1"/>
            </p:cNvSpPr>
            <p:nvPr/>
          </p:nvSpPr>
          <p:spPr bwMode="auto">
            <a:xfrm>
              <a:off x="180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Line 26"/>
            <p:cNvSpPr>
              <a:spLocks noChangeShapeType="1"/>
            </p:cNvSpPr>
            <p:nvPr/>
          </p:nvSpPr>
          <p:spPr bwMode="auto">
            <a:xfrm>
              <a:off x="211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Line 27"/>
            <p:cNvSpPr>
              <a:spLocks noChangeShapeType="1"/>
            </p:cNvSpPr>
            <p:nvPr/>
          </p:nvSpPr>
          <p:spPr bwMode="auto">
            <a:xfrm>
              <a:off x="276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Line 28"/>
            <p:cNvSpPr>
              <a:spLocks noChangeShapeType="1"/>
            </p:cNvSpPr>
            <p:nvPr/>
          </p:nvSpPr>
          <p:spPr bwMode="auto">
            <a:xfrm>
              <a:off x="309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Line 29"/>
            <p:cNvSpPr>
              <a:spLocks noChangeShapeType="1"/>
            </p:cNvSpPr>
            <p:nvPr/>
          </p:nvSpPr>
          <p:spPr bwMode="auto">
            <a:xfrm>
              <a:off x="340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Line 30"/>
            <p:cNvSpPr>
              <a:spLocks noChangeShapeType="1"/>
            </p:cNvSpPr>
            <p:nvPr/>
          </p:nvSpPr>
          <p:spPr bwMode="auto">
            <a:xfrm>
              <a:off x="373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Line 31"/>
            <p:cNvSpPr>
              <a:spLocks noChangeShapeType="1"/>
            </p:cNvSpPr>
            <p:nvPr/>
          </p:nvSpPr>
          <p:spPr bwMode="auto">
            <a:xfrm>
              <a:off x="438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Line 32"/>
            <p:cNvSpPr>
              <a:spLocks noChangeShapeType="1"/>
            </p:cNvSpPr>
            <p:nvPr/>
          </p:nvSpPr>
          <p:spPr bwMode="auto">
            <a:xfrm>
              <a:off x="469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Line 33"/>
            <p:cNvSpPr>
              <a:spLocks noChangeShapeType="1"/>
            </p:cNvSpPr>
            <p:nvPr/>
          </p:nvSpPr>
          <p:spPr bwMode="auto">
            <a:xfrm>
              <a:off x="244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Line 34"/>
            <p:cNvSpPr>
              <a:spLocks noChangeShapeType="1"/>
            </p:cNvSpPr>
            <p:nvPr/>
          </p:nvSpPr>
          <p:spPr bwMode="auto">
            <a:xfrm>
              <a:off x="405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Rectangle 35"/>
            <p:cNvSpPr>
              <a:spLocks noChangeArrowheads="1"/>
            </p:cNvSpPr>
            <p:nvPr/>
          </p:nvSpPr>
          <p:spPr bwMode="auto">
            <a:xfrm>
              <a:off x="825" y="360"/>
              <a:ext cx="3870" cy="3570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Line 36"/>
            <p:cNvSpPr>
              <a:spLocks noChangeShapeType="1"/>
            </p:cNvSpPr>
            <p:nvPr/>
          </p:nvSpPr>
          <p:spPr bwMode="auto">
            <a:xfrm>
              <a:off x="825" y="360"/>
              <a:ext cx="0" cy="357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arrow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Line 37"/>
            <p:cNvSpPr>
              <a:spLocks noChangeShapeType="1"/>
            </p:cNvSpPr>
            <p:nvPr/>
          </p:nvSpPr>
          <p:spPr bwMode="auto">
            <a:xfrm>
              <a:off x="765" y="393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Line 38"/>
            <p:cNvSpPr>
              <a:spLocks noChangeShapeType="1"/>
            </p:cNvSpPr>
            <p:nvPr/>
          </p:nvSpPr>
          <p:spPr bwMode="auto">
            <a:xfrm>
              <a:off x="765" y="231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Line 39"/>
            <p:cNvSpPr>
              <a:spLocks noChangeShapeType="1"/>
            </p:cNvSpPr>
            <p:nvPr/>
          </p:nvSpPr>
          <p:spPr bwMode="auto">
            <a:xfrm>
              <a:off x="765" y="69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Line 40"/>
            <p:cNvSpPr>
              <a:spLocks noChangeShapeType="1"/>
            </p:cNvSpPr>
            <p:nvPr/>
          </p:nvSpPr>
          <p:spPr bwMode="auto">
            <a:xfrm>
              <a:off x="825" y="3930"/>
              <a:ext cx="387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med" len="med"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Line 41"/>
            <p:cNvSpPr>
              <a:spLocks noChangeShapeType="1"/>
            </p:cNvSpPr>
            <p:nvPr/>
          </p:nvSpPr>
          <p:spPr bwMode="auto">
            <a:xfrm flipV="1">
              <a:off x="825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Line 42"/>
            <p:cNvSpPr>
              <a:spLocks noChangeShapeType="1"/>
            </p:cNvSpPr>
            <p:nvPr/>
          </p:nvSpPr>
          <p:spPr bwMode="auto">
            <a:xfrm flipV="1">
              <a:off x="2445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Line 43"/>
            <p:cNvSpPr>
              <a:spLocks noChangeShapeType="1"/>
            </p:cNvSpPr>
            <p:nvPr/>
          </p:nvSpPr>
          <p:spPr bwMode="auto">
            <a:xfrm flipV="1">
              <a:off x="4050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44"/>
            <p:cNvSpPr>
              <a:spLocks noChangeArrowheads="1"/>
            </p:cNvSpPr>
            <p:nvPr/>
          </p:nvSpPr>
          <p:spPr bwMode="auto">
            <a:xfrm>
              <a:off x="570" y="3810"/>
              <a:ext cx="101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dirty="0"/>
            </a:p>
          </p:txBody>
        </p:sp>
        <p:sp>
          <p:nvSpPr>
            <p:cNvPr id="106" name="Rectangle 45"/>
            <p:cNvSpPr>
              <a:spLocks noChangeArrowheads="1"/>
            </p:cNvSpPr>
            <p:nvPr/>
          </p:nvSpPr>
          <p:spPr bwMode="auto">
            <a:xfrm>
              <a:off x="570" y="2190"/>
              <a:ext cx="101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dirty="0"/>
            </a:p>
          </p:txBody>
        </p:sp>
        <p:sp>
          <p:nvSpPr>
            <p:cNvPr id="109" name="Rectangle 48"/>
            <p:cNvSpPr>
              <a:spLocks noChangeArrowheads="1"/>
            </p:cNvSpPr>
            <p:nvPr/>
          </p:nvSpPr>
          <p:spPr bwMode="auto">
            <a:xfrm>
              <a:off x="2400" y="4095"/>
              <a:ext cx="101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dirty="0"/>
            </a:p>
          </p:txBody>
        </p:sp>
        <p:sp>
          <p:nvSpPr>
            <p:cNvPr id="110" name="Rectangle 49"/>
            <p:cNvSpPr>
              <a:spLocks noChangeArrowheads="1"/>
            </p:cNvSpPr>
            <p:nvPr/>
          </p:nvSpPr>
          <p:spPr bwMode="auto">
            <a:xfrm>
              <a:off x="3945" y="4095"/>
              <a:ext cx="201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dirty="0"/>
            </a:p>
          </p:txBody>
        </p:sp>
        <p:sp>
          <p:nvSpPr>
            <p:cNvPr id="111" name="Rectangle 50"/>
            <p:cNvSpPr>
              <a:spLocks noChangeArrowheads="1"/>
            </p:cNvSpPr>
            <p:nvPr/>
          </p:nvSpPr>
          <p:spPr bwMode="auto">
            <a:xfrm>
              <a:off x="4800" y="3690"/>
              <a:ext cx="10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</a:rPr>
                <a:t>X</a:t>
              </a:r>
              <a:endParaRPr lang="ru-RU"/>
            </a:p>
          </p:txBody>
        </p:sp>
        <p:sp>
          <p:nvSpPr>
            <p:cNvPr id="112" name="Rectangle 51"/>
            <p:cNvSpPr>
              <a:spLocks noChangeArrowheads="1"/>
            </p:cNvSpPr>
            <p:nvPr/>
          </p:nvSpPr>
          <p:spPr bwMode="auto">
            <a:xfrm>
              <a:off x="810" y="120"/>
              <a:ext cx="10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</a:rPr>
                <a:t>Y</a:t>
              </a:r>
              <a:endParaRPr lang="ru-RU"/>
            </a:p>
          </p:txBody>
        </p:sp>
      </p:grpSp>
      <p:sp>
        <p:nvSpPr>
          <p:cNvPr id="49" name="Овал 48"/>
          <p:cNvSpPr/>
          <p:nvPr/>
        </p:nvSpPr>
        <p:spPr>
          <a:xfrm>
            <a:off x="7464865" y="3142247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5436096" y="3861048"/>
            <a:ext cx="144016" cy="144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6228184" y="1988840"/>
            <a:ext cx="144016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500034" y="2071678"/>
            <a:ext cx="292895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ТОЧКИ:</a:t>
            </a:r>
          </a:p>
          <a:p>
            <a:endParaRPr lang="ru-RU" sz="3200" b="1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sz="44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4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</a:t>
            </a:r>
            <a:r>
              <a:rPr lang="ru-RU" sz="44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44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 </a:t>
            </a:r>
            <a:r>
              <a:rPr lang="ru-RU" sz="44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r>
              <a:rPr lang="ru-RU" sz="44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sz="440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40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</a:t>
            </a:r>
            <a:r>
              <a:rPr lang="ru-RU" sz="440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440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 </a:t>
            </a:r>
            <a:r>
              <a:rPr lang="ru-RU" sz="440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lang="ru-RU" sz="4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</a:t>
            </a:r>
            <a:r>
              <a:rPr lang="ru-RU" sz="4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4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/>
              </a:rPr>
              <a:t> </a:t>
            </a:r>
            <a:r>
              <a:rPr lang="ru-RU" sz="44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5128828" y="3573016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2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577100" y="2780928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848907" y="16288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24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1" name="Прямая соединительная линия 60"/>
          <p:cNvCxnSpPr>
            <a:stCxn id="52" idx="4"/>
          </p:cNvCxnSpPr>
          <p:nvPr/>
        </p:nvCxnSpPr>
        <p:spPr>
          <a:xfrm>
            <a:off x="5508104" y="4005064"/>
            <a:ext cx="0" cy="1512168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3982081" y="3978990"/>
            <a:ext cx="1584176" cy="0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3996114" y="2022764"/>
            <a:ext cx="2304256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endCxn id="53" idx="4"/>
          </p:cNvCxnSpPr>
          <p:nvPr/>
        </p:nvCxnSpPr>
        <p:spPr>
          <a:xfrm flipV="1">
            <a:off x="6300192" y="2132856"/>
            <a:ext cx="0" cy="3384376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endCxn id="49" idx="2"/>
          </p:cNvCxnSpPr>
          <p:nvPr/>
        </p:nvCxnSpPr>
        <p:spPr>
          <a:xfrm>
            <a:off x="4008481" y="3214255"/>
            <a:ext cx="345638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>
            <a:endCxn id="49" idx="2"/>
          </p:cNvCxnSpPr>
          <p:nvPr/>
        </p:nvCxnSpPr>
        <p:spPr>
          <a:xfrm flipV="1">
            <a:off x="7464865" y="3214255"/>
            <a:ext cx="0" cy="230425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Прямоугольник 67"/>
          <p:cNvSpPr/>
          <p:nvPr/>
        </p:nvSpPr>
        <p:spPr>
          <a:xfrm>
            <a:off x="3851920" y="5517232"/>
            <a:ext cx="50405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1  2  3  4   5   6  7  8  9  10 11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275856" y="1340768"/>
            <a:ext cx="57606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r>
              <a:rPr lang="ru-RU" sz="2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r>
              <a:rPr lang="ru-RU" sz="2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 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</a:p>
          <a:p>
            <a:pPr algn="r"/>
            <a:r>
              <a:rPr lang="ru-RU" sz="2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ru-RU" sz="2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4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Метод координат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2" name="Group 9"/>
          <p:cNvGrpSpPr>
            <a:grpSpLocks noChangeAspect="1"/>
          </p:cNvGrpSpPr>
          <p:nvPr/>
        </p:nvGrpSpPr>
        <p:grpSpPr bwMode="auto">
          <a:xfrm>
            <a:off x="2987824" y="836712"/>
            <a:ext cx="5904656" cy="5368032"/>
            <a:chOff x="0" y="0"/>
            <a:chExt cx="4907" cy="4509"/>
          </a:xfrm>
        </p:grpSpPr>
        <p:sp>
          <p:nvSpPr>
            <p:cNvPr id="71" name="AutoShape 10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907" cy="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Rectangle 11"/>
            <p:cNvSpPr>
              <a:spLocks noChangeArrowheads="1"/>
            </p:cNvSpPr>
            <p:nvPr/>
          </p:nvSpPr>
          <p:spPr bwMode="auto">
            <a:xfrm>
              <a:off x="825" y="360"/>
              <a:ext cx="3870" cy="3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12"/>
            <p:cNvSpPr>
              <a:spLocks noChangeShapeType="1"/>
            </p:cNvSpPr>
            <p:nvPr/>
          </p:nvSpPr>
          <p:spPr bwMode="auto">
            <a:xfrm>
              <a:off x="825" y="360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Line 13"/>
            <p:cNvSpPr>
              <a:spLocks noChangeShapeType="1"/>
            </p:cNvSpPr>
            <p:nvPr/>
          </p:nvSpPr>
          <p:spPr bwMode="auto">
            <a:xfrm>
              <a:off x="825" y="328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Line 14"/>
            <p:cNvSpPr>
              <a:spLocks noChangeShapeType="1"/>
            </p:cNvSpPr>
            <p:nvPr/>
          </p:nvSpPr>
          <p:spPr bwMode="auto">
            <a:xfrm>
              <a:off x="825" y="295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Line 15"/>
            <p:cNvSpPr>
              <a:spLocks noChangeShapeType="1"/>
            </p:cNvSpPr>
            <p:nvPr/>
          </p:nvSpPr>
          <p:spPr bwMode="auto">
            <a:xfrm>
              <a:off x="825" y="262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Line 16"/>
            <p:cNvSpPr>
              <a:spLocks noChangeShapeType="1"/>
            </p:cNvSpPr>
            <p:nvPr/>
          </p:nvSpPr>
          <p:spPr bwMode="auto">
            <a:xfrm>
              <a:off x="825" y="198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Line 17"/>
            <p:cNvSpPr>
              <a:spLocks noChangeShapeType="1"/>
            </p:cNvSpPr>
            <p:nvPr/>
          </p:nvSpPr>
          <p:spPr bwMode="auto">
            <a:xfrm>
              <a:off x="825" y="166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Line 18"/>
            <p:cNvSpPr>
              <a:spLocks noChangeShapeType="1"/>
            </p:cNvSpPr>
            <p:nvPr/>
          </p:nvSpPr>
          <p:spPr bwMode="auto">
            <a:xfrm>
              <a:off x="825" y="133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Line 19"/>
            <p:cNvSpPr>
              <a:spLocks noChangeShapeType="1"/>
            </p:cNvSpPr>
            <p:nvPr/>
          </p:nvSpPr>
          <p:spPr bwMode="auto">
            <a:xfrm>
              <a:off x="825" y="100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Line 20"/>
            <p:cNvSpPr>
              <a:spLocks noChangeShapeType="1"/>
            </p:cNvSpPr>
            <p:nvPr/>
          </p:nvSpPr>
          <p:spPr bwMode="auto">
            <a:xfrm>
              <a:off x="825" y="36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Line 21"/>
            <p:cNvSpPr>
              <a:spLocks noChangeShapeType="1"/>
            </p:cNvSpPr>
            <p:nvPr/>
          </p:nvSpPr>
          <p:spPr bwMode="auto">
            <a:xfrm>
              <a:off x="825" y="231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Line 22"/>
            <p:cNvSpPr>
              <a:spLocks noChangeShapeType="1"/>
            </p:cNvSpPr>
            <p:nvPr/>
          </p:nvSpPr>
          <p:spPr bwMode="auto">
            <a:xfrm>
              <a:off x="825" y="69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115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Line 24"/>
            <p:cNvSpPr>
              <a:spLocks noChangeShapeType="1"/>
            </p:cNvSpPr>
            <p:nvPr/>
          </p:nvSpPr>
          <p:spPr bwMode="auto">
            <a:xfrm>
              <a:off x="147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Line 25"/>
            <p:cNvSpPr>
              <a:spLocks noChangeShapeType="1"/>
            </p:cNvSpPr>
            <p:nvPr/>
          </p:nvSpPr>
          <p:spPr bwMode="auto">
            <a:xfrm>
              <a:off x="180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Line 26"/>
            <p:cNvSpPr>
              <a:spLocks noChangeShapeType="1"/>
            </p:cNvSpPr>
            <p:nvPr/>
          </p:nvSpPr>
          <p:spPr bwMode="auto">
            <a:xfrm>
              <a:off x="211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Line 27"/>
            <p:cNvSpPr>
              <a:spLocks noChangeShapeType="1"/>
            </p:cNvSpPr>
            <p:nvPr/>
          </p:nvSpPr>
          <p:spPr bwMode="auto">
            <a:xfrm>
              <a:off x="276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Line 28"/>
            <p:cNvSpPr>
              <a:spLocks noChangeShapeType="1"/>
            </p:cNvSpPr>
            <p:nvPr/>
          </p:nvSpPr>
          <p:spPr bwMode="auto">
            <a:xfrm>
              <a:off x="309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Line 29"/>
            <p:cNvSpPr>
              <a:spLocks noChangeShapeType="1"/>
            </p:cNvSpPr>
            <p:nvPr/>
          </p:nvSpPr>
          <p:spPr bwMode="auto">
            <a:xfrm>
              <a:off x="340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Line 30"/>
            <p:cNvSpPr>
              <a:spLocks noChangeShapeType="1"/>
            </p:cNvSpPr>
            <p:nvPr/>
          </p:nvSpPr>
          <p:spPr bwMode="auto">
            <a:xfrm>
              <a:off x="373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Line 31"/>
            <p:cNvSpPr>
              <a:spLocks noChangeShapeType="1"/>
            </p:cNvSpPr>
            <p:nvPr/>
          </p:nvSpPr>
          <p:spPr bwMode="auto">
            <a:xfrm>
              <a:off x="438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Line 32"/>
            <p:cNvSpPr>
              <a:spLocks noChangeShapeType="1"/>
            </p:cNvSpPr>
            <p:nvPr/>
          </p:nvSpPr>
          <p:spPr bwMode="auto">
            <a:xfrm>
              <a:off x="469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Line 33"/>
            <p:cNvSpPr>
              <a:spLocks noChangeShapeType="1"/>
            </p:cNvSpPr>
            <p:nvPr/>
          </p:nvSpPr>
          <p:spPr bwMode="auto">
            <a:xfrm>
              <a:off x="244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Line 34"/>
            <p:cNvSpPr>
              <a:spLocks noChangeShapeType="1"/>
            </p:cNvSpPr>
            <p:nvPr/>
          </p:nvSpPr>
          <p:spPr bwMode="auto">
            <a:xfrm>
              <a:off x="405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Rectangle 35"/>
            <p:cNvSpPr>
              <a:spLocks noChangeArrowheads="1"/>
            </p:cNvSpPr>
            <p:nvPr/>
          </p:nvSpPr>
          <p:spPr bwMode="auto">
            <a:xfrm>
              <a:off x="825" y="360"/>
              <a:ext cx="3870" cy="3570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Line 36"/>
            <p:cNvSpPr>
              <a:spLocks noChangeShapeType="1"/>
            </p:cNvSpPr>
            <p:nvPr/>
          </p:nvSpPr>
          <p:spPr bwMode="auto">
            <a:xfrm>
              <a:off x="825" y="360"/>
              <a:ext cx="0" cy="357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arrow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Line 37"/>
            <p:cNvSpPr>
              <a:spLocks noChangeShapeType="1"/>
            </p:cNvSpPr>
            <p:nvPr/>
          </p:nvSpPr>
          <p:spPr bwMode="auto">
            <a:xfrm>
              <a:off x="765" y="393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Line 38"/>
            <p:cNvSpPr>
              <a:spLocks noChangeShapeType="1"/>
            </p:cNvSpPr>
            <p:nvPr/>
          </p:nvSpPr>
          <p:spPr bwMode="auto">
            <a:xfrm>
              <a:off x="765" y="231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Line 39"/>
            <p:cNvSpPr>
              <a:spLocks noChangeShapeType="1"/>
            </p:cNvSpPr>
            <p:nvPr/>
          </p:nvSpPr>
          <p:spPr bwMode="auto">
            <a:xfrm>
              <a:off x="765" y="69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Line 40"/>
            <p:cNvSpPr>
              <a:spLocks noChangeShapeType="1"/>
            </p:cNvSpPr>
            <p:nvPr/>
          </p:nvSpPr>
          <p:spPr bwMode="auto">
            <a:xfrm>
              <a:off x="825" y="3930"/>
              <a:ext cx="387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med" len="med"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Line 41"/>
            <p:cNvSpPr>
              <a:spLocks noChangeShapeType="1"/>
            </p:cNvSpPr>
            <p:nvPr/>
          </p:nvSpPr>
          <p:spPr bwMode="auto">
            <a:xfrm flipV="1">
              <a:off x="825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Line 42"/>
            <p:cNvSpPr>
              <a:spLocks noChangeShapeType="1"/>
            </p:cNvSpPr>
            <p:nvPr/>
          </p:nvSpPr>
          <p:spPr bwMode="auto">
            <a:xfrm flipV="1">
              <a:off x="2445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Line 43"/>
            <p:cNvSpPr>
              <a:spLocks noChangeShapeType="1"/>
            </p:cNvSpPr>
            <p:nvPr/>
          </p:nvSpPr>
          <p:spPr bwMode="auto">
            <a:xfrm flipV="1">
              <a:off x="4050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44"/>
            <p:cNvSpPr>
              <a:spLocks noChangeArrowheads="1"/>
            </p:cNvSpPr>
            <p:nvPr/>
          </p:nvSpPr>
          <p:spPr bwMode="auto">
            <a:xfrm>
              <a:off x="570" y="3810"/>
              <a:ext cx="101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000">
                  <a:solidFill>
                    <a:srgbClr val="000000"/>
                  </a:solidFill>
                </a:rPr>
                <a:t>0</a:t>
              </a:r>
              <a:endParaRPr lang="ru-RU"/>
            </a:p>
          </p:txBody>
        </p:sp>
        <p:sp>
          <p:nvSpPr>
            <p:cNvPr id="111" name="Rectangle 50"/>
            <p:cNvSpPr>
              <a:spLocks noChangeArrowheads="1"/>
            </p:cNvSpPr>
            <p:nvPr/>
          </p:nvSpPr>
          <p:spPr bwMode="auto">
            <a:xfrm>
              <a:off x="4800" y="3690"/>
              <a:ext cx="10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</a:rPr>
                <a:t>X</a:t>
              </a:r>
              <a:endParaRPr lang="ru-RU"/>
            </a:p>
          </p:txBody>
        </p:sp>
        <p:sp>
          <p:nvSpPr>
            <p:cNvPr id="112" name="Rectangle 51"/>
            <p:cNvSpPr>
              <a:spLocks noChangeArrowheads="1"/>
            </p:cNvSpPr>
            <p:nvPr/>
          </p:nvSpPr>
          <p:spPr bwMode="auto">
            <a:xfrm>
              <a:off x="810" y="120"/>
              <a:ext cx="10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</a:rPr>
                <a:t>Y</a:t>
              </a:r>
              <a:endParaRPr lang="ru-RU"/>
            </a:p>
          </p:txBody>
        </p:sp>
      </p:grpSp>
      <p:sp>
        <p:nvSpPr>
          <p:cNvPr id="49" name="Овал 48"/>
          <p:cNvSpPr/>
          <p:nvPr/>
        </p:nvSpPr>
        <p:spPr>
          <a:xfrm>
            <a:off x="7020272" y="1628800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300192" y="2348880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644008" y="1556792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7020272" y="3140968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4716016" y="3140968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539552" y="1052736"/>
            <a:ext cx="324036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РИСУНОК «ФЛАГ»</a:t>
            </a:r>
          </a:p>
          <a:p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НАЙТИ </a:t>
            </a:r>
          </a:p>
          <a:p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КООРДИНАТЫ ТОЧЕК:</a:t>
            </a:r>
          </a:p>
          <a:p>
            <a:endParaRPr lang="ru-RU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1(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2(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3(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4(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5(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6(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r>
              <a:rPr lang="ru-RU" sz="36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Wingdings 2"/>
              </a:rPr>
              <a:t>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4355976" y="43651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940152" y="206084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355976" y="126876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732240" y="126876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164288" y="2852936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4644008" y="465313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4355975" y="28529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3" name="Прямая соединительная линия 62"/>
          <p:cNvCxnSpPr>
            <a:stCxn id="51" idx="6"/>
            <a:endCxn id="49" idx="1"/>
          </p:cNvCxnSpPr>
          <p:nvPr/>
        </p:nvCxnSpPr>
        <p:spPr>
          <a:xfrm>
            <a:off x="4788024" y="1628800"/>
            <a:ext cx="2253339" cy="2109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4788024" y="3212976"/>
            <a:ext cx="2253339" cy="2109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4733753" y="1664049"/>
            <a:ext cx="0" cy="299451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50" idx="0"/>
            <a:endCxn id="49" idx="7"/>
          </p:cNvCxnSpPr>
          <p:nvPr/>
        </p:nvCxnSpPr>
        <p:spPr>
          <a:xfrm flipV="1">
            <a:off x="6372200" y="1649891"/>
            <a:ext cx="770997" cy="69898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>
            <a:stCxn id="50" idx="4"/>
            <a:endCxn id="52" idx="5"/>
          </p:cNvCxnSpPr>
          <p:nvPr/>
        </p:nvCxnSpPr>
        <p:spPr>
          <a:xfrm>
            <a:off x="6372200" y="2492896"/>
            <a:ext cx="770997" cy="770997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Метод координат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2" name="Group 9"/>
          <p:cNvGrpSpPr>
            <a:grpSpLocks noChangeAspect="1"/>
          </p:cNvGrpSpPr>
          <p:nvPr/>
        </p:nvGrpSpPr>
        <p:grpSpPr bwMode="auto">
          <a:xfrm>
            <a:off x="2982887" y="1000108"/>
            <a:ext cx="5904656" cy="5581049"/>
            <a:chOff x="0" y="0"/>
            <a:chExt cx="4907" cy="4509"/>
          </a:xfrm>
        </p:grpSpPr>
        <p:sp>
          <p:nvSpPr>
            <p:cNvPr id="71" name="AutoShape 10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907" cy="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Rectangle 11"/>
            <p:cNvSpPr>
              <a:spLocks noChangeArrowheads="1"/>
            </p:cNvSpPr>
            <p:nvPr/>
          </p:nvSpPr>
          <p:spPr bwMode="auto">
            <a:xfrm>
              <a:off x="825" y="360"/>
              <a:ext cx="3870" cy="3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12"/>
            <p:cNvSpPr>
              <a:spLocks noChangeShapeType="1"/>
            </p:cNvSpPr>
            <p:nvPr/>
          </p:nvSpPr>
          <p:spPr bwMode="auto">
            <a:xfrm>
              <a:off x="825" y="360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Line 13"/>
            <p:cNvSpPr>
              <a:spLocks noChangeShapeType="1"/>
            </p:cNvSpPr>
            <p:nvPr/>
          </p:nvSpPr>
          <p:spPr bwMode="auto">
            <a:xfrm>
              <a:off x="825" y="328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Line 14"/>
            <p:cNvSpPr>
              <a:spLocks noChangeShapeType="1"/>
            </p:cNvSpPr>
            <p:nvPr/>
          </p:nvSpPr>
          <p:spPr bwMode="auto">
            <a:xfrm>
              <a:off x="825" y="295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Line 15"/>
            <p:cNvSpPr>
              <a:spLocks noChangeShapeType="1"/>
            </p:cNvSpPr>
            <p:nvPr/>
          </p:nvSpPr>
          <p:spPr bwMode="auto">
            <a:xfrm>
              <a:off x="825" y="262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Line 16"/>
            <p:cNvSpPr>
              <a:spLocks noChangeShapeType="1"/>
            </p:cNvSpPr>
            <p:nvPr/>
          </p:nvSpPr>
          <p:spPr bwMode="auto">
            <a:xfrm>
              <a:off x="825" y="198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Line 17"/>
            <p:cNvSpPr>
              <a:spLocks noChangeShapeType="1"/>
            </p:cNvSpPr>
            <p:nvPr/>
          </p:nvSpPr>
          <p:spPr bwMode="auto">
            <a:xfrm>
              <a:off x="825" y="166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Line 18"/>
            <p:cNvSpPr>
              <a:spLocks noChangeShapeType="1"/>
            </p:cNvSpPr>
            <p:nvPr/>
          </p:nvSpPr>
          <p:spPr bwMode="auto">
            <a:xfrm>
              <a:off x="825" y="133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Line 19"/>
            <p:cNvSpPr>
              <a:spLocks noChangeShapeType="1"/>
            </p:cNvSpPr>
            <p:nvPr/>
          </p:nvSpPr>
          <p:spPr bwMode="auto">
            <a:xfrm>
              <a:off x="825" y="100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Line 20"/>
            <p:cNvSpPr>
              <a:spLocks noChangeShapeType="1"/>
            </p:cNvSpPr>
            <p:nvPr/>
          </p:nvSpPr>
          <p:spPr bwMode="auto">
            <a:xfrm>
              <a:off x="825" y="36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Line 21"/>
            <p:cNvSpPr>
              <a:spLocks noChangeShapeType="1"/>
            </p:cNvSpPr>
            <p:nvPr/>
          </p:nvSpPr>
          <p:spPr bwMode="auto">
            <a:xfrm>
              <a:off x="825" y="231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Line 22"/>
            <p:cNvSpPr>
              <a:spLocks noChangeShapeType="1"/>
            </p:cNvSpPr>
            <p:nvPr/>
          </p:nvSpPr>
          <p:spPr bwMode="auto">
            <a:xfrm>
              <a:off x="825" y="69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115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Line 24"/>
            <p:cNvSpPr>
              <a:spLocks noChangeShapeType="1"/>
            </p:cNvSpPr>
            <p:nvPr/>
          </p:nvSpPr>
          <p:spPr bwMode="auto">
            <a:xfrm>
              <a:off x="147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Line 25"/>
            <p:cNvSpPr>
              <a:spLocks noChangeShapeType="1"/>
            </p:cNvSpPr>
            <p:nvPr/>
          </p:nvSpPr>
          <p:spPr bwMode="auto">
            <a:xfrm>
              <a:off x="180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Line 26"/>
            <p:cNvSpPr>
              <a:spLocks noChangeShapeType="1"/>
            </p:cNvSpPr>
            <p:nvPr/>
          </p:nvSpPr>
          <p:spPr bwMode="auto">
            <a:xfrm>
              <a:off x="211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Line 27"/>
            <p:cNvSpPr>
              <a:spLocks noChangeShapeType="1"/>
            </p:cNvSpPr>
            <p:nvPr/>
          </p:nvSpPr>
          <p:spPr bwMode="auto">
            <a:xfrm>
              <a:off x="276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Line 28"/>
            <p:cNvSpPr>
              <a:spLocks noChangeShapeType="1"/>
            </p:cNvSpPr>
            <p:nvPr/>
          </p:nvSpPr>
          <p:spPr bwMode="auto">
            <a:xfrm>
              <a:off x="309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Line 29"/>
            <p:cNvSpPr>
              <a:spLocks noChangeShapeType="1"/>
            </p:cNvSpPr>
            <p:nvPr/>
          </p:nvSpPr>
          <p:spPr bwMode="auto">
            <a:xfrm>
              <a:off x="340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Line 30"/>
            <p:cNvSpPr>
              <a:spLocks noChangeShapeType="1"/>
            </p:cNvSpPr>
            <p:nvPr/>
          </p:nvSpPr>
          <p:spPr bwMode="auto">
            <a:xfrm>
              <a:off x="373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Line 31"/>
            <p:cNvSpPr>
              <a:spLocks noChangeShapeType="1"/>
            </p:cNvSpPr>
            <p:nvPr/>
          </p:nvSpPr>
          <p:spPr bwMode="auto">
            <a:xfrm>
              <a:off x="438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Line 32"/>
            <p:cNvSpPr>
              <a:spLocks noChangeShapeType="1"/>
            </p:cNvSpPr>
            <p:nvPr/>
          </p:nvSpPr>
          <p:spPr bwMode="auto">
            <a:xfrm>
              <a:off x="469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Line 33"/>
            <p:cNvSpPr>
              <a:spLocks noChangeShapeType="1"/>
            </p:cNvSpPr>
            <p:nvPr/>
          </p:nvSpPr>
          <p:spPr bwMode="auto">
            <a:xfrm>
              <a:off x="244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Line 34"/>
            <p:cNvSpPr>
              <a:spLocks noChangeShapeType="1"/>
            </p:cNvSpPr>
            <p:nvPr/>
          </p:nvSpPr>
          <p:spPr bwMode="auto">
            <a:xfrm>
              <a:off x="405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Rectangle 35"/>
            <p:cNvSpPr>
              <a:spLocks noChangeArrowheads="1"/>
            </p:cNvSpPr>
            <p:nvPr/>
          </p:nvSpPr>
          <p:spPr bwMode="auto">
            <a:xfrm>
              <a:off x="825" y="360"/>
              <a:ext cx="3870" cy="3570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Line 36"/>
            <p:cNvSpPr>
              <a:spLocks noChangeShapeType="1"/>
            </p:cNvSpPr>
            <p:nvPr/>
          </p:nvSpPr>
          <p:spPr bwMode="auto">
            <a:xfrm>
              <a:off x="825" y="360"/>
              <a:ext cx="0" cy="357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arrow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Line 37"/>
            <p:cNvSpPr>
              <a:spLocks noChangeShapeType="1"/>
            </p:cNvSpPr>
            <p:nvPr/>
          </p:nvSpPr>
          <p:spPr bwMode="auto">
            <a:xfrm>
              <a:off x="765" y="393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Line 38"/>
            <p:cNvSpPr>
              <a:spLocks noChangeShapeType="1"/>
            </p:cNvSpPr>
            <p:nvPr/>
          </p:nvSpPr>
          <p:spPr bwMode="auto">
            <a:xfrm>
              <a:off x="765" y="231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Line 39"/>
            <p:cNvSpPr>
              <a:spLocks noChangeShapeType="1"/>
            </p:cNvSpPr>
            <p:nvPr/>
          </p:nvSpPr>
          <p:spPr bwMode="auto">
            <a:xfrm>
              <a:off x="765" y="69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Line 40"/>
            <p:cNvSpPr>
              <a:spLocks noChangeShapeType="1"/>
            </p:cNvSpPr>
            <p:nvPr/>
          </p:nvSpPr>
          <p:spPr bwMode="auto">
            <a:xfrm>
              <a:off x="842" y="3918"/>
              <a:ext cx="387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med" len="med"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Line 41"/>
            <p:cNvSpPr>
              <a:spLocks noChangeShapeType="1"/>
            </p:cNvSpPr>
            <p:nvPr/>
          </p:nvSpPr>
          <p:spPr bwMode="auto">
            <a:xfrm flipV="1">
              <a:off x="825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Line 42"/>
            <p:cNvSpPr>
              <a:spLocks noChangeShapeType="1"/>
            </p:cNvSpPr>
            <p:nvPr/>
          </p:nvSpPr>
          <p:spPr bwMode="auto">
            <a:xfrm flipV="1">
              <a:off x="2445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Line 43"/>
            <p:cNvSpPr>
              <a:spLocks noChangeShapeType="1"/>
            </p:cNvSpPr>
            <p:nvPr/>
          </p:nvSpPr>
          <p:spPr bwMode="auto">
            <a:xfrm flipV="1">
              <a:off x="4050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Rectangle 50"/>
            <p:cNvSpPr>
              <a:spLocks noChangeArrowheads="1"/>
            </p:cNvSpPr>
            <p:nvPr/>
          </p:nvSpPr>
          <p:spPr bwMode="auto">
            <a:xfrm>
              <a:off x="4800" y="3690"/>
              <a:ext cx="10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dirty="0">
                  <a:solidFill>
                    <a:srgbClr val="000000"/>
                  </a:solidFill>
                </a:rPr>
                <a:t>X</a:t>
              </a:r>
              <a:endParaRPr lang="ru-RU" dirty="0"/>
            </a:p>
          </p:txBody>
        </p:sp>
        <p:sp>
          <p:nvSpPr>
            <p:cNvPr id="112" name="Rectangle 51"/>
            <p:cNvSpPr>
              <a:spLocks noChangeArrowheads="1"/>
            </p:cNvSpPr>
            <p:nvPr/>
          </p:nvSpPr>
          <p:spPr bwMode="auto">
            <a:xfrm>
              <a:off x="727" y="61"/>
              <a:ext cx="190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dirty="0">
                  <a:solidFill>
                    <a:srgbClr val="000000"/>
                  </a:solidFill>
                </a:rPr>
                <a:t>Y</a:t>
              </a:r>
              <a:endParaRPr lang="ru-RU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39552" y="1196752"/>
            <a:ext cx="32403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ТОЧКИ: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1(3,1)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2(1,6)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3(5,9)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4(9,6)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5(7,1)</a:t>
            </a:r>
          </a:p>
          <a:p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СОЕДИНИТЬ ТОЧКИ: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1-3-5-2-4-1</a:t>
            </a:r>
          </a:p>
          <a:p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3286116" y="1643050"/>
            <a:ext cx="57606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r>
              <a:rPr lang="ru-RU" sz="2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r>
              <a:rPr lang="ru-RU" sz="2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 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</a:p>
          <a:p>
            <a:pPr algn="r"/>
            <a:r>
              <a:rPr lang="ru-RU" sz="2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ru-RU" sz="2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4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786182" y="5929330"/>
            <a:ext cx="50405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1  2  3  4   5   6  7  8  9  10 11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3275856" y="1340768"/>
            <a:ext cx="57606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r>
              <a:rPr lang="ru-RU" sz="26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r>
              <a:rPr lang="ru-RU" sz="2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 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</a:p>
          <a:p>
            <a:pPr algn="r"/>
            <a:r>
              <a:rPr lang="ru-RU" sz="2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ru-RU" sz="2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4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</a:p>
          <a:p>
            <a:pPr algn="r"/>
            <a:r>
              <a:rPr lang="ru-RU" sz="2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3851920" y="5517232"/>
            <a:ext cx="50405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1  2  3  4   5   6  7  8  9  10 11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Метод координат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2" name="Group 9"/>
          <p:cNvGrpSpPr>
            <a:grpSpLocks noChangeAspect="1"/>
          </p:cNvGrpSpPr>
          <p:nvPr/>
        </p:nvGrpSpPr>
        <p:grpSpPr bwMode="auto">
          <a:xfrm>
            <a:off x="2987824" y="836712"/>
            <a:ext cx="5904656" cy="5368032"/>
            <a:chOff x="0" y="0"/>
            <a:chExt cx="4907" cy="4509"/>
          </a:xfrm>
        </p:grpSpPr>
        <p:sp>
          <p:nvSpPr>
            <p:cNvPr id="71" name="AutoShape 10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907" cy="4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Rectangle 11"/>
            <p:cNvSpPr>
              <a:spLocks noChangeArrowheads="1"/>
            </p:cNvSpPr>
            <p:nvPr/>
          </p:nvSpPr>
          <p:spPr bwMode="auto">
            <a:xfrm>
              <a:off x="825" y="360"/>
              <a:ext cx="3870" cy="3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12"/>
            <p:cNvSpPr>
              <a:spLocks noChangeShapeType="1"/>
            </p:cNvSpPr>
            <p:nvPr/>
          </p:nvSpPr>
          <p:spPr bwMode="auto">
            <a:xfrm>
              <a:off x="825" y="360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Line 13"/>
            <p:cNvSpPr>
              <a:spLocks noChangeShapeType="1"/>
            </p:cNvSpPr>
            <p:nvPr/>
          </p:nvSpPr>
          <p:spPr bwMode="auto">
            <a:xfrm>
              <a:off x="825" y="328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Line 14"/>
            <p:cNvSpPr>
              <a:spLocks noChangeShapeType="1"/>
            </p:cNvSpPr>
            <p:nvPr/>
          </p:nvSpPr>
          <p:spPr bwMode="auto">
            <a:xfrm>
              <a:off x="825" y="295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Line 15"/>
            <p:cNvSpPr>
              <a:spLocks noChangeShapeType="1"/>
            </p:cNvSpPr>
            <p:nvPr/>
          </p:nvSpPr>
          <p:spPr bwMode="auto">
            <a:xfrm>
              <a:off x="825" y="262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Line 16"/>
            <p:cNvSpPr>
              <a:spLocks noChangeShapeType="1"/>
            </p:cNvSpPr>
            <p:nvPr/>
          </p:nvSpPr>
          <p:spPr bwMode="auto">
            <a:xfrm>
              <a:off x="825" y="198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Line 17"/>
            <p:cNvSpPr>
              <a:spLocks noChangeShapeType="1"/>
            </p:cNvSpPr>
            <p:nvPr/>
          </p:nvSpPr>
          <p:spPr bwMode="auto">
            <a:xfrm>
              <a:off x="825" y="166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Line 18"/>
            <p:cNvSpPr>
              <a:spLocks noChangeShapeType="1"/>
            </p:cNvSpPr>
            <p:nvPr/>
          </p:nvSpPr>
          <p:spPr bwMode="auto">
            <a:xfrm>
              <a:off x="825" y="133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Line 19"/>
            <p:cNvSpPr>
              <a:spLocks noChangeShapeType="1"/>
            </p:cNvSpPr>
            <p:nvPr/>
          </p:nvSpPr>
          <p:spPr bwMode="auto">
            <a:xfrm>
              <a:off x="825" y="1005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Line 20"/>
            <p:cNvSpPr>
              <a:spLocks noChangeShapeType="1"/>
            </p:cNvSpPr>
            <p:nvPr/>
          </p:nvSpPr>
          <p:spPr bwMode="auto">
            <a:xfrm>
              <a:off x="825" y="36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Line 21"/>
            <p:cNvSpPr>
              <a:spLocks noChangeShapeType="1"/>
            </p:cNvSpPr>
            <p:nvPr/>
          </p:nvSpPr>
          <p:spPr bwMode="auto">
            <a:xfrm>
              <a:off x="825" y="231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Line 22"/>
            <p:cNvSpPr>
              <a:spLocks noChangeShapeType="1"/>
            </p:cNvSpPr>
            <p:nvPr/>
          </p:nvSpPr>
          <p:spPr bwMode="auto">
            <a:xfrm>
              <a:off x="825" y="690"/>
              <a:ext cx="387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115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Line 24"/>
            <p:cNvSpPr>
              <a:spLocks noChangeShapeType="1"/>
            </p:cNvSpPr>
            <p:nvPr/>
          </p:nvSpPr>
          <p:spPr bwMode="auto">
            <a:xfrm>
              <a:off x="147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Line 25"/>
            <p:cNvSpPr>
              <a:spLocks noChangeShapeType="1"/>
            </p:cNvSpPr>
            <p:nvPr/>
          </p:nvSpPr>
          <p:spPr bwMode="auto">
            <a:xfrm>
              <a:off x="180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Line 26"/>
            <p:cNvSpPr>
              <a:spLocks noChangeShapeType="1"/>
            </p:cNvSpPr>
            <p:nvPr/>
          </p:nvSpPr>
          <p:spPr bwMode="auto">
            <a:xfrm>
              <a:off x="211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Line 27"/>
            <p:cNvSpPr>
              <a:spLocks noChangeShapeType="1"/>
            </p:cNvSpPr>
            <p:nvPr/>
          </p:nvSpPr>
          <p:spPr bwMode="auto">
            <a:xfrm>
              <a:off x="276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Line 28"/>
            <p:cNvSpPr>
              <a:spLocks noChangeShapeType="1"/>
            </p:cNvSpPr>
            <p:nvPr/>
          </p:nvSpPr>
          <p:spPr bwMode="auto">
            <a:xfrm>
              <a:off x="309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Line 29"/>
            <p:cNvSpPr>
              <a:spLocks noChangeShapeType="1"/>
            </p:cNvSpPr>
            <p:nvPr/>
          </p:nvSpPr>
          <p:spPr bwMode="auto">
            <a:xfrm>
              <a:off x="340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Line 30"/>
            <p:cNvSpPr>
              <a:spLocks noChangeShapeType="1"/>
            </p:cNvSpPr>
            <p:nvPr/>
          </p:nvSpPr>
          <p:spPr bwMode="auto">
            <a:xfrm>
              <a:off x="373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Line 31"/>
            <p:cNvSpPr>
              <a:spLocks noChangeShapeType="1"/>
            </p:cNvSpPr>
            <p:nvPr/>
          </p:nvSpPr>
          <p:spPr bwMode="auto">
            <a:xfrm>
              <a:off x="438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Line 32"/>
            <p:cNvSpPr>
              <a:spLocks noChangeShapeType="1"/>
            </p:cNvSpPr>
            <p:nvPr/>
          </p:nvSpPr>
          <p:spPr bwMode="auto">
            <a:xfrm>
              <a:off x="469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Line 33"/>
            <p:cNvSpPr>
              <a:spLocks noChangeShapeType="1"/>
            </p:cNvSpPr>
            <p:nvPr/>
          </p:nvSpPr>
          <p:spPr bwMode="auto">
            <a:xfrm>
              <a:off x="2445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Line 34"/>
            <p:cNvSpPr>
              <a:spLocks noChangeShapeType="1"/>
            </p:cNvSpPr>
            <p:nvPr/>
          </p:nvSpPr>
          <p:spPr bwMode="auto">
            <a:xfrm>
              <a:off x="4050" y="360"/>
              <a:ext cx="0" cy="357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Rectangle 35"/>
            <p:cNvSpPr>
              <a:spLocks noChangeArrowheads="1"/>
            </p:cNvSpPr>
            <p:nvPr/>
          </p:nvSpPr>
          <p:spPr bwMode="auto">
            <a:xfrm>
              <a:off x="825" y="360"/>
              <a:ext cx="3870" cy="3570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Line 36"/>
            <p:cNvSpPr>
              <a:spLocks noChangeShapeType="1"/>
            </p:cNvSpPr>
            <p:nvPr/>
          </p:nvSpPr>
          <p:spPr bwMode="auto">
            <a:xfrm>
              <a:off x="825" y="360"/>
              <a:ext cx="0" cy="357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arrow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Line 37"/>
            <p:cNvSpPr>
              <a:spLocks noChangeShapeType="1"/>
            </p:cNvSpPr>
            <p:nvPr/>
          </p:nvSpPr>
          <p:spPr bwMode="auto">
            <a:xfrm>
              <a:off x="765" y="393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Line 38"/>
            <p:cNvSpPr>
              <a:spLocks noChangeShapeType="1"/>
            </p:cNvSpPr>
            <p:nvPr/>
          </p:nvSpPr>
          <p:spPr bwMode="auto">
            <a:xfrm>
              <a:off x="765" y="231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Line 39"/>
            <p:cNvSpPr>
              <a:spLocks noChangeShapeType="1"/>
            </p:cNvSpPr>
            <p:nvPr/>
          </p:nvSpPr>
          <p:spPr bwMode="auto">
            <a:xfrm>
              <a:off x="765" y="690"/>
              <a:ext cx="1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Line 40"/>
            <p:cNvSpPr>
              <a:spLocks noChangeShapeType="1"/>
            </p:cNvSpPr>
            <p:nvPr/>
          </p:nvSpPr>
          <p:spPr bwMode="auto">
            <a:xfrm>
              <a:off x="825" y="3930"/>
              <a:ext cx="387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none" w="med" len="med"/>
              <a:tailEnd type="arrow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Line 41"/>
            <p:cNvSpPr>
              <a:spLocks noChangeShapeType="1"/>
            </p:cNvSpPr>
            <p:nvPr/>
          </p:nvSpPr>
          <p:spPr bwMode="auto">
            <a:xfrm flipV="1">
              <a:off x="825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Line 42"/>
            <p:cNvSpPr>
              <a:spLocks noChangeShapeType="1"/>
            </p:cNvSpPr>
            <p:nvPr/>
          </p:nvSpPr>
          <p:spPr bwMode="auto">
            <a:xfrm flipV="1">
              <a:off x="2445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Line 43"/>
            <p:cNvSpPr>
              <a:spLocks noChangeShapeType="1"/>
            </p:cNvSpPr>
            <p:nvPr/>
          </p:nvSpPr>
          <p:spPr bwMode="auto">
            <a:xfrm flipV="1">
              <a:off x="4050" y="3870"/>
              <a:ext cx="0" cy="12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Rectangle 50"/>
            <p:cNvSpPr>
              <a:spLocks noChangeArrowheads="1"/>
            </p:cNvSpPr>
            <p:nvPr/>
          </p:nvSpPr>
          <p:spPr bwMode="auto">
            <a:xfrm>
              <a:off x="4800" y="3690"/>
              <a:ext cx="10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</a:rPr>
                <a:t>X</a:t>
              </a:r>
              <a:endParaRPr lang="ru-RU"/>
            </a:p>
          </p:txBody>
        </p:sp>
        <p:sp>
          <p:nvSpPr>
            <p:cNvPr id="112" name="Rectangle 51"/>
            <p:cNvSpPr>
              <a:spLocks noChangeArrowheads="1"/>
            </p:cNvSpPr>
            <p:nvPr/>
          </p:nvSpPr>
          <p:spPr bwMode="auto">
            <a:xfrm>
              <a:off x="810" y="120"/>
              <a:ext cx="10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</a:rPr>
                <a:t>Y</a:t>
              </a:r>
              <a:endParaRPr lang="ru-RU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39552" y="1196752"/>
            <a:ext cx="32403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ТОЧКИ: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1(3,1)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2(1,6)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3(5,9)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4(9,6)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5(7,1)</a:t>
            </a:r>
          </a:p>
          <a:p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СОЕДИНИТЬ ТОЧКИ:</a:t>
            </a:r>
          </a:p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1-3-5-2-4-1</a:t>
            </a:r>
          </a:p>
          <a:p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4782704" y="477428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514733" y="2825161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053393" y="2828674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594930" y="1638844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752599" y="473689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flipH="1">
            <a:off x="5144200" y="2036542"/>
            <a:ext cx="792089" cy="309634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5953072" y="2013296"/>
            <a:ext cx="785813" cy="31242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51" idx="6"/>
          </p:cNvCxnSpPr>
          <p:nvPr/>
        </p:nvCxnSpPr>
        <p:spPr>
          <a:xfrm flipV="1">
            <a:off x="4464037" y="3207895"/>
            <a:ext cx="3001065" cy="3232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H="1">
            <a:off x="5147728" y="3283087"/>
            <a:ext cx="2299444" cy="187240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>
            <a:off x="4437299" y="3288229"/>
            <a:ext cx="2336006" cy="1919287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4320021" y="316821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7421434" y="3147256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867238" y="1968091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669273" y="5069793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075150" y="5064435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Формы представления информации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56176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9458" name="Picture 2" descr="http://im2-tub-ru.yandex.net/i?id=309555467-3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196752"/>
            <a:ext cx="1428750" cy="1428750"/>
          </a:xfrm>
          <a:prstGeom prst="rect">
            <a:avLst/>
          </a:prstGeom>
          <a:noFill/>
        </p:spPr>
      </p:pic>
      <p:pic>
        <p:nvPicPr>
          <p:cNvPr id="19460" name="Picture 4" descr="http://im6-tub-ru.yandex.net/i?id=583041937-3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1268760"/>
            <a:ext cx="1914525" cy="1428750"/>
          </a:xfrm>
          <a:prstGeom prst="rect">
            <a:avLst/>
          </a:prstGeom>
          <a:noFill/>
        </p:spPr>
      </p:pic>
      <p:pic>
        <p:nvPicPr>
          <p:cNvPr id="19462" name="Picture 6" descr="Sole Clip Ar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352888" y="-26052463"/>
            <a:ext cx="2857500" cy="2581275"/>
          </a:xfrm>
          <a:prstGeom prst="rect">
            <a:avLst/>
          </a:prstGeom>
          <a:noFill/>
        </p:spPr>
      </p:pic>
      <p:pic>
        <p:nvPicPr>
          <p:cNvPr id="19464" name="Picture 8" descr="Sole Clip Ar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352888" y="-26052463"/>
            <a:ext cx="2857500" cy="2581275"/>
          </a:xfrm>
          <a:prstGeom prst="rect">
            <a:avLst/>
          </a:prstGeom>
          <a:noFill/>
        </p:spPr>
      </p:pic>
      <p:pic>
        <p:nvPicPr>
          <p:cNvPr id="19466" name="Picture 10" descr="Sole Clip Ar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352888" y="-26052463"/>
            <a:ext cx="2857500" cy="2581275"/>
          </a:xfrm>
          <a:prstGeom prst="rect">
            <a:avLst/>
          </a:prstGeom>
          <a:noFill/>
        </p:spPr>
      </p:pic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70" name="Picture 14" descr="http://im5-tub-ru.yandex.net/i?id=22085246-26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4221088"/>
            <a:ext cx="1428750" cy="1428750"/>
          </a:xfrm>
          <a:prstGeom prst="rect">
            <a:avLst/>
          </a:prstGeom>
          <a:noFill/>
        </p:spPr>
      </p:pic>
      <p:pic>
        <p:nvPicPr>
          <p:cNvPr id="19472" name="Picture 16" descr="http://im7-tub-ru.yandex.net/i?id=82593488-55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3608" y="3645024"/>
            <a:ext cx="2390666" cy="144016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857752" y="1214422"/>
            <a:ext cx="1848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а+в=с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11960" y="4509120"/>
            <a:ext cx="1794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6-2=4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076056" y="2780928"/>
            <a:ext cx="33253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 осы усы.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58613" y="2708920"/>
            <a:ext cx="2210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R=8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см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500562" y="357187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5400" b="1" dirty="0" smtClean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0034" y="271462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99</a:t>
            </a:r>
            <a:endParaRPr lang="ru-RU" sz="5400" b="1" dirty="0" smtClean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28992" y="135729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32</a:t>
            </a:r>
            <a:endParaRPr lang="ru-RU" sz="5400" b="1" dirty="0" smtClean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6" grpId="1"/>
      <p:bldP spid="17" grpId="0"/>
      <p:bldP spid="18" grpId="0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Самое главное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23528" y="980728"/>
            <a:ext cx="849694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b="1" i="1" dirty="0" smtClean="0">
                <a:solidFill>
                  <a:srgbClr val="C00000"/>
                </a:solidFill>
              </a:rPr>
              <a:t>Рисунки, схемы, чертежи, графики – графические формы представления информации.</a:t>
            </a:r>
          </a:p>
          <a:p>
            <a:pPr>
              <a:buFont typeface="Wingdings" pitchFamily="2" charset="2"/>
              <a:buChar char="ü"/>
            </a:pPr>
            <a:r>
              <a:rPr lang="ru-RU" sz="4000" b="1" i="1" dirty="0" smtClean="0">
                <a:solidFill>
                  <a:srgbClr val="C00000"/>
                </a:solidFill>
              </a:rPr>
              <a:t>Метод координат – это один из удобных способов представления графической информации с помощью чисел.</a:t>
            </a:r>
          </a:p>
          <a:p>
            <a:pPr algn="ctr"/>
            <a:endParaRPr lang="ru-RU" sz="4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57200" y="2201863"/>
          <a:ext cx="4038792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49"/>
                <a:gridCol w="504849"/>
                <a:gridCol w="504849"/>
                <a:gridCol w="504849"/>
                <a:gridCol w="504849"/>
                <a:gridCol w="504849"/>
                <a:gridCol w="504849"/>
                <a:gridCol w="504849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Ф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  <a:tr h="4032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В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М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Э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  <a:tr h="387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Б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78" marR="46278" marT="0" marB="0"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649788" y="2201863"/>
          <a:ext cx="403860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650"/>
                <a:gridCol w="1009650"/>
                <a:gridCol w="1009650"/>
                <a:gridCol w="10096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2,7</a:t>
                      </a:r>
                      <a:endParaRPr lang="ru-RU" sz="2400" b="1" dirty="0">
                        <a:latin typeface="Arial Narrow" pitchFamily="34" charset="0"/>
                      </a:endParaRP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7,6</a:t>
                      </a:r>
                      <a:endParaRPr lang="ru-RU" sz="2400" b="1" dirty="0">
                        <a:latin typeface="Arial Narrow" pitchFamily="34" charset="0"/>
                      </a:endParaRP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3,6</a:t>
                      </a:r>
                      <a:endParaRPr lang="ru-RU" sz="2400" b="1" dirty="0">
                        <a:latin typeface="Arial Narrow" pitchFamily="34" charset="0"/>
                      </a:endParaRPr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2,6</a:t>
                      </a:r>
                      <a:endParaRPr lang="ru-RU" sz="2400" b="1" dirty="0">
                        <a:latin typeface="Arial Narrow" pitchFamily="34" charset="0"/>
                      </a:endParaRPr>
                    </a:p>
                  </a:txBody>
                  <a:tcPr marL="91368" marR="91368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368" marR="9136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368" marR="91368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Найдите координаты букв и расшифруйте имена греческих богов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 flipV="1">
            <a:off x="457200" y="1428736"/>
            <a:ext cx="4040188" cy="10637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28596" y="2143120"/>
          <a:ext cx="4040376" cy="4214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5047"/>
                <a:gridCol w="505047"/>
                <a:gridCol w="505047"/>
                <a:gridCol w="505047"/>
                <a:gridCol w="505047"/>
                <a:gridCol w="505047"/>
                <a:gridCol w="505047"/>
                <a:gridCol w="505047"/>
              </a:tblGrid>
              <a:tr h="42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2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Ф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2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2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В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2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2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2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М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Э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2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Б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27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37115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714876" y="3500438"/>
          <a:ext cx="4043364" cy="1143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3894"/>
                <a:gridCol w="673894"/>
                <a:gridCol w="673894"/>
                <a:gridCol w="673894"/>
                <a:gridCol w="673894"/>
                <a:gridCol w="673894"/>
              </a:tblGrid>
              <a:tr h="63500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6,5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3,8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5,6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6,4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2,5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4,4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80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Найдите координаты букв и расшифруйте имена греческих богов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28596" y="2154294"/>
          <a:ext cx="4040376" cy="417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5047"/>
                <a:gridCol w="505047"/>
                <a:gridCol w="505047"/>
                <a:gridCol w="505047"/>
                <a:gridCol w="505047"/>
                <a:gridCol w="505047"/>
                <a:gridCol w="505047"/>
                <a:gridCol w="505047"/>
              </a:tblGrid>
              <a:tr h="295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295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Ф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295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295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В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295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295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295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М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Э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295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Б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2956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24005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5643570" y="3857628"/>
          <a:ext cx="2694516" cy="1143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3629"/>
                <a:gridCol w="673629"/>
                <a:gridCol w="673629"/>
                <a:gridCol w="673629"/>
              </a:tblGrid>
              <a:tr h="63110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2,6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2,5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2,7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6,6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118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/>
              <a:t>Найдите координаты букв и расшифруйте имена греческих богов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28596" y="2143120"/>
          <a:ext cx="4040376" cy="43859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5047"/>
                <a:gridCol w="505047"/>
                <a:gridCol w="505047"/>
                <a:gridCol w="505047"/>
                <a:gridCol w="505047"/>
                <a:gridCol w="505047"/>
                <a:gridCol w="505047"/>
                <a:gridCol w="505047"/>
              </a:tblGrid>
              <a:tr h="444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Ф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В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М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Э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Б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38621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5143505" y="3857628"/>
          <a:ext cx="3194580" cy="1143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8916"/>
                <a:gridCol w="638916"/>
                <a:gridCol w="638916"/>
                <a:gridCol w="638916"/>
                <a:gridCol w="638916"/>
              </a:tblGrid>
              <a:tr h="63110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2,5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7,6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2,5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5,2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6,6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11899"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ysClr val="windowText" lastClr="000000"/>
                </a:solidFill>
              </a:rPr>
              <a:t>Найдите координаты букв и расшифруйте имена греческих богов</a:t>
            </a:r>
            <a:endParaRPr lang="ru-RU" sz="3600" dirty="0">
              <a:solidFill>
                <a:sysClr val="windowText" lastClr="00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500034" y="2143115"/>
          <a:ext cx="4040376" cy="4385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5047"/>
                <a:gridCol w="505047"/>
                <a:gridCol w="505047"/>
                <a:gridCol w="505047"/>
                <a:gridCol w="505047"/>
                <a:gridCol w="505047"/>
                <a:gridCol w="505047"/>
                <a:gridCol w="505047"/>
              </a:tblGrid>
              <a:tr h="444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Ф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В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М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Э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Ч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/>
                        <a:t>Б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444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/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  <a:tr h="38621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/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296" marR="46296" marT="0" marB="0"/>
                </a:tc>
              </a:tr>
            </a:tbl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4643438" y="3643314"/>
          <a:ext cx="4214841" cy="1143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5314"/>
                <a:gridCol w="658927"/>
                <a:gridCol w="602120"/>
                <a:gridCol w="602120"/>
                <a:gridCol w="602120"/>
                <a:gridCol w="602120"/>
                <a:gridCol w="602120"/>
              </a:tblGrid>
              <a:tr h="63110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6,6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2,2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3,6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3,2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3,2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3,6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2,6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118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Найдите координаты букв и расшифруйте имена греческих богов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Способы кодирования информации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4" name="Схема 13"/>
          <p:cNvGraphicFramePr/>
          <p:nvPr/>
        </p:nvGraphicFramePr>
        <p:xfrm>
          <a:off x="251520" y="1124744"/>
          <a:ext cx="85689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Способы кодирования информации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4" name="Схема 13"/>
          <p:cNvGraphicFramePr/>
          <p:nvPr/>
        </p:nvGraphicFramePr>
        <p:xfrm>
          <a:off x="251520" y="1124744"/>
          <a:ext cx="85689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Равно 7"/>
          <p:cNvSpPr/>
          <p:nvPr/>
        </p:nvSpPr>
        <p:spPr>
          <a:xfrm>
            <a:off x="2699792" y="3573016"/>
            <a:ext cx="648072" cy="720080"/>
          </a:xfrm>
          <a:prstGeom prst="mathEqual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5652120" y="3573016"/>
            <a:ext cx="648072" cy="720080"/>
          </a:xfrm>
          <a:prstGeom prst="mathEqual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571612"/>
            <a:ext cx="9144000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Тема урока: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МЕТОД</a:t>
            </a:r>
            <a:r>
              <a:rPr kumimoji="0" lang="ru-RU" sz="6600" b="1" i="0" u="none" strike="noStrike" kern="1200" cap="none" spc="0" normalizeH="0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 КООРДИНАТ</a:t>
            </a:r>
            <a:endParaRPr kumimoji="0" lang="ru-RU" sz="66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500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Координатный луч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(координатная ось)</a:t>
            </a:r>
            <a:endParaRPr kumimoji="0" lang="ru-RU" sz="36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 rot="1034928">
            <a:off x="355721" y="5708351"/>
            <a:ext cx="1353126" cy="422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Зарубина О.Б.</a:t>
            </a:r>
            <a:endParaRPr kumimoji="0" lang="ru-RU" sz="1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 rot="1034928">
            <a:off x="211703" y="6068390"/>
            <a:ext cx="1353126" cy="422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Arial" charset="0"/>
              </a:rPr>
              <a:t>МБОУ СОШ №3</a:t>
            </a:r>
            <a:endParaRPr kumimoji="0" lang="ru-RU" sz="1400" b="1" i="0" u="none" strike="noStrike" kern="1200" cap="none" spc="0" normalizeH="0" baseline="0" noProof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115616" y="3068960"/>
            <a:ext cx="5742400" cy="285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6429388" y="2143116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11760" y="2132856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357686" y="2143116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5031480" y="2912020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643174" y="2928934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115616" y="2924944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971600" y="3284984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0  1  2  3  4  5  6  7  8  9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648763" y="2915420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149505" y="2932429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138075" y="2914743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640848" y="2910657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119127" y="2924945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609677" y="2932429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02975" y="2917466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571868" y="4429132"/>
            <a:ext cx="464347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571868" y="4286256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8215338" y="4286256"/>
            <a:ext cx="0" cy="2880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3000364" y="4000504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286776" y="4000504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2143116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572396" y="4714884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857488" y="4786322"/>
            <a:ext cx="504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3143240" y="5429264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 стрелкой 45"/>
          <p:cNvCxnSpPr>
            <a:stCxn id="45" idx="6"/>
          </p:cNvCxnSpPr>
          <p:nvPr/>
        </p:nvCxnSpPr>
        <p:spPr>
          <a:xfrm>
            <a:off x="3286116" y="5500702"/>
            <a:ext cx="4714908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Кодирование информации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56176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9462" name="Picture 6" descr="Sol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352888" y="-26052463"/>
            <a:ext cx="2857500" cy="2581275"/>
          </a:xfrm>
          <a:prstGeom prst="rect">
            <a:avLst/>
          </a:prstGeom>
          <a:noFill/>
        </p:spPr>
      </p:pic>
      <p:pic>
        <p:nvPicPr>
          <p:cNvPr id="19464" name="Picture 8" descr="Sol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352888" y="-26052463"/>
            <a:ext cx="2857500" cy="2581275"/>
          </a:xfrm>
          <a:prstGeom prst="rect">
            <a:avLst/>
          </a:prstGeom>
          <a:noFill/>
        </p:spPr>
      </p:pic>
      <p:pic>
        <p:nvPicPr>
          <p:cNvPr id="19466" name="Picture 10" descr="Sole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352888" y="-26052463"/>
            <a:ext cx="2857500" cy="2581275"/>
          </a:xfrm>
          <a:prstGeom prst="rect">
            <a:avLst/>
          </a:prstGeom>
          <a:noFill/>
        </p:spPr>
      </p:pic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ttp://im7-tub-ru.yandex.net/i?id=414800317-23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556792"/>
            <a:ext cx="288032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3779912" y="1556792"/>
            <a:ext cx="5364088" cy="4248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urier New" pitchFamily="49" charset="0"/>
                <a:ea typeface="+mj-ea"/>
                <a:cs typeface="Courier New" pitchFamily="49" charset="0"/>
                <a:sym typeface="Arial" charset="0"/>
              </a:rPr>
              <a:t>РЕНЕ ДЕКАРТ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  <a:sym typeface="Arial" charset="0"/>
              </a:rPr>
              <a:t>Франция, 1596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ea typeface="+mj-ea"/>
                <a:cs typeface="Courier New" pitchFamily="49" charset="0"/>
                <a:sym typeface="Arial" charset="0"/>
              </a:rPr>
              <a:t>Математика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ea typeface="+mj-ea"/>
                <a:cs typeface="Courier New" pitchFamily="49" charset="0"/>
                <a:sym typeface="Arial" charset="0"/>
              </a:rPr>
              <a:t>Координаты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ourier New" pitchFamily="49" charset="0"/>
              <a:ea typeface="+mj-ea"/>
              <a:cs typeface="Courier New" pitchFamily="49" charset="0"/>
              <a:sym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119675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Система координат в жизни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3794" name="Picture 2" descr="http://im7-tub-ru.yandex.net/i?id=19271002-10-16f-44904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1494" y="2204864"/>
            <a:ext cx="5270986" cy="3856819"/>
          </a:xfrm>
          <a:prstGeom prst="rect">
            <a:avLst/>
          </a:prstGeom>
          <a:noFill/>
        </p:spPr>
      </p:pic>
      <p:pic>
        <p:nvPicPr>
          <p:cNvPr id="33798" name="Picture 6" descr="http://www.nikita-bywalino.ru/files/foto/12451foto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556792"/>
            <a:ext cx="482453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468560" y="-459432"/>
            <a:ext cx="9144000" cy="3888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  <a:sym typeface="Arial" charset="0"/>
              </a:rPr>
              <a:t>Система координат</a:t>
            </a:r>
            <a:endParaRPr kumimoji="0" lang="ru-RU" sz="4400" b="1" i="0" u="none" strike="noStrike" kern="1200" cap="none" spc="0" normalizeH="0" baseline="0" noProof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  <a:sym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8" name="Picture 4" descr="http://www.knews.kg/files/media/23/2310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3068817" cy="2345457"/>
          </a:xfrm>
          <a:prstGeom prst="rect">
            <a:avLst/>
          </a:prstGeom>
          <a:noFill/>
        </p:spPr>
      </p:pic>
      <p:graphicFrame>
        <p:nvGraphicFramePr>
          <p:cNvPr id="9" name="Group 246"/>
          <p:cNvGraphicFramePr>
            <a:graphicFrameLocks noGrp="1"/>
          </p:cNvGraphicFramePr>
          <p:nvPr/>
        </p:nvGraphicFramePr>
        <p:xfrm>
          <a:off x="4427986" y="1052736"/>
          <a:ext cx="4392486" cy="4145280"/>
        </p:xfrm>
        <a:graphic>
          <a:graphicData uri="http://schemas.openxmlformats.org/drawingml/2006/table">
            <a:tbl>
              <a:tblPr/>
              <a:tblGrid>
                <a:gridCol w="551428"/>
                <a:gridCol w="560894"/>
                <a:gridCol w="539594"/>
                <a:gridCol w="546694"/>
                <a:gridCol w="546694"/>
                <a:gridCol w="553794"/>
                <a:gridCol w="546694"/>
                <a:gridCol w="546694"/>
              </a:tblGrid>
              <a:tr h="4977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875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7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875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3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507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4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94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Group 300"/>
          <p:cNvGraphicFramePr>
            <a:graphicFrameLocks noGrp="1"/>
          </p:cNvGraphicFramePr>
          <p:nvPr/>
        </p:nvGraphicFramePr>
        <p:xfrm>
          <a:off x="4427984" y="5301208"/>
          <a:ext cx="4452640" cy="518160"/>
        </p:xfrm>
        <a:graphic>
          <a:graphicData uri="http://schemas.openxmlformats.org/drawingml/2006/table">
            <a:tbl>
              <a:tblPr/>
              <a:tblGrid>
                <a:gridCol w="558979"/>
                <a:gridCol w="568575"/>
                <a:gridCol w="546984"/>
                <a:gridCol w="554181"/>
                <a:gridCol w="554181"/>
                <a:gridCol w="561378"/>
                <a:gridCol w="554181"/>
                <a:gridCol w="554181"/>
              </a:tblGrid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oup 351"/>
          <p:cNvGraphicFramePr>
            <a:graphicFrameLocks noGrp="1"/>
          </p:cNvGraphicFramePr>
          <p:nvPr/>
        </p:nvGraphicFramePr>
        <p:xfrm>
          <a:off x="3635896" y="1052736"/>
          <a:ext cx="739775" cy="4202709"/>
        </p:xfrm>
        <a:graphic>
          <a:graphicData uri="http://schemas.openxmlformats.org/drawingml/2006/table">
            <a:tbl>
              <a:tblPr/>
              <a:tblGrid>
                <a:gridCol w="739775"/>
              </a:tblGrid>
              <a:tr h="5248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5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5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12160" y="3212976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sym typeface="Webdings"/>
              </a:rPr>
              <a:t>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5589240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sym typeface="Wingdings"/>
              </a:rPr>
              <a:t>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15816" y="3501008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MSC_MS_RU_RU_Ed_4_Accessories_2007v_Russia(4)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MSC_MS_RU_RU_Ed_4_Accessories_2007v_Russia(4)</Template>
  <TotalTime>1451</TotalTime>
  <Words>718</Words>
  <Application>Microsoft Office PowerPoint</Application>
  <PresentationFormat>Экран (4:3)</PresentationFormat>
  <Paragraphs>438</Paragraphs>
  <Slides>25</Slides>
  <Notes>1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MSC_MS_RU_RU_Ed_4_Accessories_2007v_Russia(4)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Найдите координаты букв и расшифруйте имена греческих богов</vt:lpstr>
      <vt:lpstr>Найдите координаты букв и расшифруйте имена греческих богов</vt:lpstr>
      <vt:lpstr>Найдите координаты букв и расшифруйте имена греческих богов</vt:lpstr>
      <vt:lpstr>Найдите координаты букв и расшифруйте имена греческих богов</vt:lpstr>
      <vt:lpstr>Найдите координаты букв и расшифруйте имена греческих богов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оформления</dc:subject>
  <dc:creator>Ольга</dc:creator>
  <dc:description>Шаблон оформления
Корпорация Майкрософт</dc:description>
  <cp:lastModifiedBy>S5_313</cp:lastModifiedBy>
  <cp:revision>149</cp:revision>
  <dcterms:created xsi:type="dcterms:W3CDTF">2012-12-07T18:58:13Z</dcterms:created>
  <dcterms:modified xsi:type="dcterms:W3CDTF">2018-12-10T01:56:36Z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