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8" r:id="rId4"/>
    <p:sldId id="279" r:id="rId5"/>
    <p:sldId id="280" r:id="rId6"/>
    <p:sldId id="260" r:id="rId7"/>
    <p:sldId id="281" r:id="rId8"/>
    <p:sldId id="267" r:id="rId9"/>
    <p:sldId id="269" r:id="rId10"/>
    <p:sldId id="283" r:id="rId11"/>
    <p:sldId id="282" r:id="rId12"/>
    <p:sldId id="284" r:id="rId13"/>
    <p:sldId id="270" r:id="rId14"/>
    <p:sldId id="285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9/15/2023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</a:t>
            </a:r>
            <a:r>
              <a:rPr lang="ru-RU" sz="2400" b="1" dirty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базовых учебных действий обучающихся младших классов с умственной отсталостью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Магерчук Т.В.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начальных классов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МКОУ СОШИ №16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Междуреченский ГО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46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159" y="889844"/>
            <a:ext cx="1106610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коммуникативных универсальных учебных действий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виды заданий: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партнеру;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в роли учителя 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для класса;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от имени героя;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от имени неодушевленного предмета (например, от имени школьной парты, от имени разделительного мягкого знака и т.п.).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«Игра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слова».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1.Используя буквы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н, р,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разные слова из 3 букв; 4 букв.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Взаимопроверка словарных слов. 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 планировать и согласованно выполнять совместную деятельность, распределять роли, взаимно контролировать действия друг друга, уметь договариваться.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действия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себя умение оценивать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val="346564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399" y="612845"/>
            <a:ext cx="10412963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/>
              <a:t>3</a:t>
            </a:r>
            <a:r>
              <a:rPr lang="ru-RU" sz="2000" dirty="0"/>
              <a:t>.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учебные действия,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формируемые в 1- 4 классах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Регулятивные учебные действия включают следующие умения: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выходить из учебного помещения со звонком; ориентироваться в пространстве класса (зала, учебного помещения);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мебелью;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 ритуалы школьного поведения (поднимать руку, вставать и выходить из-за парты и т.д.);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учебными принадлежностями (инструментами, спортивным инвентарем) и организовывать рабочее место;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школе, находить свой класс, другие необходимые помещения; принимать цели и произвольно включаться в деятельность, следовать предложенному плану и работать в общем темпе;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участвовать в деятельности, контролировать и оценивать свои действия и действия одноклассников;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свои действия и их результаты с заданными образцами, принимать оценку деятельности, оценивать ее с учетом предложенных критериев корректировать свою деятельность с учетом выявленных недочетов.</a:t>
            </a:r>
          </a:p>
        </p:txBody>
      </p:sp>
    </p:spTree>
    <p:extLst>
      <p:ext uri="{BB962C8B-B14F-4D97-AF65-F5344CB8AC3E}">
        <p14:creationId xmlns:p14="http://schemas.microsoft.com/office/powerpoint/2010/main" val="4282192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7788" y="578498"/>
            <a:ext cx="10972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задания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формирующие регулятивные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1. На доске заглавные буквы: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М и Л 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Что вы можете сказать об этих буквах? Какая лишняя? Напишите эти буквы. (Обучающиеся письменно выполняют работу в тетрадях.)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Подчеркните в своих работах те буквы, которые вы считаете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красиво и правильно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написанными. Расскажите: какие буквы не получились,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что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получилось?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рассматривают буквы, проверяют написание букв на доске, рассказывают о том, что в них не получилось, адекватно воспринимают оценку учителя. (Осуществление учебных действий, коррекция, самоконтроль)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под буквами, обозначающие  гласные звуки точки красным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карандашом, согласные - синим. Проверь свою работу с образцом на доске.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Ка-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Ма-ша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-ли-на и т.п.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(Умение контролировать результат работы с эталоном на доске)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233" y="4572000"/>
            <a:ext cx="2997803" cy="168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17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3771" y="889844"/>
            <a:ext cx="1067422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4. 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учебные действия,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формируемые в 1- 4 классах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познавательным учебным действиям относятся следующие умения: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выделять существенные, общие и отличительные свойства предметов;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видородовые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отношения предметов;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простейшие обобщения, сравнивать, классифицировать на наглядном материале; пользоваться знаками, символами, предметами-заместителями;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писать;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 действия; наблюдать;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информацией (понимать изображение, текст, устное высказывание, элементарное схематическое изображение, таблицу, предъявленные на бумажных и электронных и других носителях).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которые формируют познавательные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БУД, включают действия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исследования, поиска, отбора и структурирования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информации, моделирования изучаемого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790946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5821" y="1101013"/>
            <a:ext cx="108235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БУД, включают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исследования, поиска, отбора и структурирования необходимой информации, моделирования изучаемого содержания.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формирования познавательных БУД целесообразны следующие виды заданий: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сравни;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отличия (можно задать их количество);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 что похоже?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поиск лишнего;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лабиринты;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работа с разного вида таблицами;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работа со словарями;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различный дидактический материал.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800" y="2690722"/>
            <a:ext cx="6020531" cy="316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4988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74842" y="1250300"/>
            <a:ext cx="105249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041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16039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базовых учебных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действий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обучающихся младших классов с 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умственной </a:t>
            </a: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отсталостью</a:t>
            </a:r>
            <a: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828800"/>
            <a:ext cx="9601196" cy="451601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учебные действия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элементарные и необходимые единицы учебной деятельности, формирование которых обеспечивает овладение содержанием образования обучающимися с умственной отсталостью. Формирование базовых учебных действий у обучающихся с умственной отсталостью имеет большое значение для их развития: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успешному усвоению знаний, формированию умений, необходимых как в образовательном процессе, так и в жизни;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овладению социальными компетентностями; 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овладению доступными видами профильными труда;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целостности развития личности обучающегося;</a:t>
            </a:r>
          </a:p>
          <a:p>
            <a:pPr lvl="0"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подготавливает к самостоятельной жизни в обществе.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действия обеспечивают становление учебной деятельности ребенка с умственной отсталостью в основных ее составляющих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 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познавательной, регулятивной, коммуникативной, личностной</a:t>
            </a:r>
          </a:p>
        </p:txBody>
      </p:sp>
    </p:spTree>
    <p:extLst>
      <p:ext uri="{BB962C8B-B14F-4D97-AF65-F5344CB8AC3E}">
        <p14:creationId xmlns:p14="http://schemas.microsoft.com/office/powerpoint/2010/main" val="269878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7077" y="-356651"/>
            <a:ext cx="1045028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функциям базовых учебных действий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(БУД) относится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обеспечение успешности (эффективности) изучения содержания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любой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предметной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области;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реализация преемственности обучения на всех ступенях образования;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формирование готовности обучающегося с умственной отсталостью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(интеллектуальными нарушениями) к дальнейшей трудовой деятельности;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обеспечение целостности развития личности обучающегося.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Следовательно, от степени их сформированности у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выпускника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коррекционной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школы зависит успешность овладения в дальнейшем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новыми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видами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 и необходимыми для социальной адаптации.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710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705" y="474345"/>
            <a:ext cx="101890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Структура базовых учебных действий включает: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мотивационный компонент учебной деятельности;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операционный компонент учебной деятельности, состоящий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БУД, обеспечивающих реализацию различных видов учебной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регулятивный компонент учебной деятельности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включающий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принимать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и готовый план деятельности, планировать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знакомую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контролировать и оценивать ее результаты в опоре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организационную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помощь педагога.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676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27788" y="-1603147"/>
            <a:ext cx="10823510" cy="798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позволяет реализовывать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коррекционно-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развивающий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потенциал образования школьников с умственной отсталостью.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и в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вариантах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АООП НОО,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предусматривающих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универсальных учебных действий, программа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формирования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включает четыре их группы: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личностные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- обеспечивают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готовность ребенка к принятию новой роли ученика, понимание им на доступном уровне ролевых функций и включение в процесс обучения на основе интереса к его содержанию и организации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- обеспечивают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способность вступать в коммуникацию со взрослыми и сверстниками в процессе обучения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регулятивные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- обеспечивают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успешную работу на любом уроке и любом этапе обучения. Благодаря им создаются условия для формирования и реализации начальных логических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операций.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познавательные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БУД - представлены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комплексом начальных логических операций, которые необходимы для усвоения и использования знаний и умений в различных условиях, составляют основу для дальнейшего формирования логического мышления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школьников.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507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3771" y="-148902"/>
            <a:ext cx="106368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требованиям ФГОС НОО обучающихся с ОВЗ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сформированности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базовых учебных действий определяется 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завершения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 в начальной школе, а в соответствии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требованиями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 обучающихся с умственной отсталостью – на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момент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завершения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обучения школе.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Учет сформированности базовых учебных действий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является</a:t>
            </a:r>
            <a:r>
              <a:rPr lang="ru-RU" sz="16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важнейшим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показателем для промежуточной аттестации обучающихся.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учетом возрастных особенностей обучающихся (воспитанников) с умственной отсталостью базовые учебные действия целесообразно рассматривать на различных этапах обучения.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357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0079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Характеристика </a:t>
            </a:r>
            <a:r>
              <a:rPr lang="ru-RU" sz="3100" b="1" dirty="0"/>
              <a:t>базовых учебных </a:t>
            </a:r>
            <a:r>
              <a:rPr lang="ru-RU" sz="3100" b="1" dirty="0" smtClean="0"/>
              <a:t>действий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306287"/>
            <a:ext cx="9601196" cy="4870578"/>
          </a:xfrm>
        </p:spPr>
        <p:txBody>
          <a:bodyPr>
            <a:normAutofit fontScale="77500" lnSpcReduction="20000"/>
          </a:bodyPr>
          <a:lstStyle/>
          <a:p>
            <a:endParaRPr lang="ru-RU" b="1" i="1" dirty="0" smtClean="0"/>
          </a:p>
          <a:p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	Личностные учебные действия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формируемые в 1-4 классах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как ученика, заинтересованного посещением школы, обучением, занятиями, как члена семьи, одноклассника,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друга;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осмыслению социального окружения, своего места в нем, принятие соответствующих возрасту ценностей и социальных ролей;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к окружающей действительности, готовность к организации взаимодействия с ней и эстетическому ее восприятию;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целостный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социально ориентированный взгляд на мир в единстве его природной и социальной частей;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выполнении учебных заданий, поручений, договоренностей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личной ответственности за свои поступки на основе представлений об этических нормах и правилах поведения в современном обществе;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безопасному и бережному поведению в природе и обществе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993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1722" y="914400"/>
            <a:ext cx="996509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Личностные БУД направлены на осознание, исследование и принятие жизненных ценностей. Они позволяют сориентироваться в нравственных нормах и правилах, выработать свою жизненную позицию в отношении мира.</a:t>
            </a:r>
          </a:p>
          <a:p>
            <a:pPr algn="just"/>
            <a:r>
              <a:rPr lang="ru-RU" dirty="0"/>
              <a:t>Для формирования личностных базовых учебных использую следующие виды заданий: </a:t>
            </a:r>
          </a:p>
          <a:p>
            <a:pPr algn="just"/>
            <a:r>
              <a:rPr lang="ru-RU" dirty="0"/>
              <a:t>– участие в проектах, исследованиях;</a:t>
            </a:r>
          </a:p>
          <a:p>
            <a:pPr algn="just"/>
            <a:r>
              <a:rPr lang="ru-RU" dirty="0"/>
              <a:t>– мысленное воспроизведение картины, ситуации, творческие задания;</a:t>
            </a:r>
          </a:p>
          <a:p>
            <a:pPr algn="just"/>
            <a:r>
              <a:rPr lang="ru-RU" dirty="0"/>
              <a:t>– подведение итогов урока; самооценка события, </a:t>
            </a:r>
            <a:r>
              <a:rPr lang="ru-RU" dirty="0" smtClean="0"/>
              <a:t>происшествия.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1648" y="2856721"/>
            <a:ext cx="3233445" cy="3233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030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89045" y="951722"/>
            <a:ext cx="1031965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2</a:t>
            </a:r>
            <a:r>
              <a:rPr lang="ru-RU" sz="2000" b="1" i="1" dirty="0"/>
              <a:t>.  Коммуникативные учебные действия, </a:t>
            </a:r>
            <a:r>
              <a:rPr lang="ru-RU" sz="2000" dirty="0"/>
              <a:t>формируемые в 1- 4 классах</a:t>
            </a:r>
          </a:p>
          <a:p>
            <a:pPr algn="just"/>
            <a:r>
              <a:rPr lang="ru-RU" sz="2000" dirty="0"/>
              <a:t>Коммуникативные учебные действия включают следующие умения: вступать в контакт и работать в коллективе (учитель - ученик, ученик – ученик, ученик – класс, учитель-класс); использовать принятые ритуалы социального взаимодействия с одноклассниками и учителем; обращаться за помощью и принимать помощь; слушать и понимать инструкцию к учебному заданию в разных видах деятельности и быту; сотрудничать со взрослыми и сверстниками в разных социальных ситуациях; доброжелательно относиться, сопереживать, конструктивно взаимодействовать с людьми; договариваться и изменять свое поведение с учетом поведения других участников спорной ситуации.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202" y="3545632"/>
            <a:ext cx="4131715" cy="2723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9071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164</TotalTime>
  <Words>1183</Words>
  <Application>Microsoft Office PowerPoint</Application>
  <PresentationFormat>Широкоэкранный</PresentationFormat>
  <Paragraphs>109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Garamond</vt:lpstr>
      <vt:lpstr>Times New Roman</vt:lpstr>
      <vt:lpstr>Натуральные материалы</vt:lpstr>
      <vt:lpstr>Развитие базовых учебных действий обучающихся младших классов с умственной отсталостью </vt:lpstr>
      <vt:lpstr>Развитие базовых учебных действий обучающихся младших классов с умственной отсталостью </vt:lpstr>
      <vt:lpstr>Презентация PowerPoint</vt:lpstr>
      <vt:lpstr>Презентация PowerPoint</vt:lpstr>
      <vt:lpstr>Презентация PowerPoint</vt:lpstr>
      <vt:lpstr>Презентация PowerPoint</vt:lpstr>
      <vt:lpstr> Характеристика базовых учебных действий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регулятивных базовых учебных действий у обучающихся с интеллектуальными нарушениями </dc:title>
  <dc:creator>Пользователь</dc:creator>
  <cp:lastModifiedBy>Пользователь</cp:lastModifiedBy>
  <cp:revision>27</cp:revision>
  <dcterms:created xsi:type="dcterms:W3CDTF">2023-06-26T02:38:08Z</dcterms:created>
  <dcterms:modified xsi:type="dcterms:W3CDTF">2023-09-15T04:37:39Z</dcterms:modified>
</cp:coreProperties>
</file>