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6" r:id="rId4"/>
    <p:sldId id="263" r:id="rId5"/>
    <p:sldId id="272" r:id="rId6"/>
    <p:sldId id="260" r:id="rId7"/>
    <p:sldId id="265" r:id="rId8"/>
    <p:sldId id="270" r:id="rId9"/>
    <p:sldId id="274" r:id="rId10"/>
    <p:sldId id="261" r:id="rId11"/>
    <p:sldId id="271" r:id="rId12"/>
    <p:sldId id="266" r:id="rId13"/>
    <p:sldId id="273" r:id="rId14"/>
    <p:sldId id="267" r:id="rId15"/>
    <p:sldId id="275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5" d="100"/>
          <a:sy n="45" d="100"/>
        </p:scale>
        <p:origin x="822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49459-044A-4263-9ECB-6FDA70756559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B47B-0E6C-4A8C-B9E1-86CD0CA78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2916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49459-044A-4263-9ECB-6FDA70756559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B47B-0E6C-4A8C-B9E1-86CD0CA78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3803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49459-044A-4263-9ECB-6FDA70756559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B47B-0E6C-4A8C-B9E1-86CD0CA78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3657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49459-044A-4263-9ECB-6FDA70756559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B47B-0E6C-4A8C-B9E1-86CD0CA7879B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76979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49459-044A-4263-9ECB-6FDA70756559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B47B-0E6C-4A8C-B9E1-86CD0CA78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035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49459-044A-4263-9ECB-6FDA70756559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B47B-0E6C-4A8C-B9E1-86CD0CA78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8318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49459-044A-4263-9ECB-6FDA70756559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B47B-0E6C-4A8C-B9E1-86CD0CA78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3203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49459-044A-4263-9ECB-6FDA70756559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B47B-0E6C-4A8C-B9E1-86CD0CA78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0001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49459-044A-4263-9ECB-6FDA70756559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B47B-0E6C-4A8C-B9E1-86CD0CA78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4786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0D1A5A-ACD8-3D30-4546-AE66321AF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7DC2B29-0DB2-7DAE-8332-D3493C2023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3109C0D-F938-29EE-D342-54897E016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49459-044A-4263-9ECB-6FDA70756559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84F41EC-AD42-65E9-60C3-15D70B3D8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B38F10-1278-1782-16D6-2D7F13854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B47B-0E6C-4A8C-B9E1-86CD0CA78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1569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49459-044A-4263-9ECB-6FDA70756559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B47B-0E6C-4A8C-B9E1-86CD0CA78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9822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49459-044A-4263-9ECB-6FDA70756559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B47B-0E6C-4A8C-B9E1-86CD0CA78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5760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49459-044A-4263-9ECB-6FDA70756559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B47B-0E6C-4A8C-B9E1-86CD0CA78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3743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49459-044A-4263-9ECB-6FDA70756559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B47B-0E6C-4A8C-B9E1-86CD0CA78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4444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49459-044A-4263-9ECB-6FDA70756559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B47B-0E6C-4A8C-B9E1-86CD0CA78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9816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49459-044A-4263-9ECB-6FDA70756559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B47B-0E6C-4A8C-B9E1-86CD0CA78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9290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49459-044A-4263-9ECB-6FDA70756559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B47B-0E6C-4A8C-B9E1-86CD0CA78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6804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49459-044A-4263-9ECB-6FDA70756559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B47B-0E6C-4A8C-B9E1-86CD0CA78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8123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F449459-044A-4263-9ECB-6FDA70756559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4C7B47B-0E6C-4A8C-B9E1-86CD0CA78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313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1F09E5-E486-3CC3-4338-566D21A5A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71880"/>
          </a:xfrm>
        </p:spPr>
        <p:txBody>
          <a:bodyPr>
            <a:normAutofit fontScale="90000"/>
          </a:bodyPr>
          <a:lstStyle/>
          <a:p>
            <a:br>
              <a:rPr lang="ru-RU" sz="4800" b="1" i="1" dirty="0">
                <a:solidFill>
                  <a:srgbClr val="002060"/>
                </a:solidFill>
              </a:rPr>
            </a:br>
            <a:br>
              <a:rPr lang="ru-RU" sz="4800" b="1" i="1" dirty="0">
                <a:solidFill>
                  <a:srgbClr val="002060"/>
                </a:solidFill>
              </a:rPr>
            </a:br>
            <a:r>
              <a:rPr lang="ru-RU" sz="4800" b="1" i="1" dirty="0">
                <a:solidFill>
                  <a:srgbClr val="002060"/>
                </a:solidFill>
              </a:rPr>
              <a:t>«Игры и упражнения, направленные на формирование сотрудничества  ребёнка со взрослым и на овладение способами усвоения общественного опыта»</a:t>
            </a:r>
            <a:br>
              <a:rPr lang="ru-RU" sz="4800" b="1" i="1" dirty="0">
                <a:solidFill>
                  <a:srgbClr val="002060"/>
                </a:solidFill>
              </a:rPr>
            </a:br>
            <a:br>
              <a:rPr lang="ru-RU" sz="4800" b="1" i="1" dirty="0">
                <a:solidFill>
                  <a:srgbClr val="002060"/>
                </a:solidFill>
              </a:rPr>
            </a:br>
            <a:r>
              <a:rPr lang="ru-RU" sz="4800" b="1" i="1" dirty="0">
                <a:solidFill>
                  <a:srgbClr val="002060"/>
                </a:solidFill>
              </a:rPr>
              <a:t> </a:t>
            </a:r>
            <a:br>
              <a:rPr lang="ru-RU" sz="4800" b="1" i="1" dirty="0"/>
            </a:br>
            <a:endParaRPr lang="ru-RU" sz="4800" b="1" i="1" dirty="0"/>
          </a:p>
        </p:txBody>
      </p:sp>
    </p:spTree>
    <p:extLst>
      <p:ext uri="{BB962C8B-B14F-4D97-AF65-F5344CB8AC3E}">
        <p14:creationId xmlns:p14="http://schemas.microsoft.com/office/powerpoint/2010/main" val="42445724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F1787DA0-91FE-CFE4-3582-6C51EEA02C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95325"/>
            <a:ext cx="9753600" cy="546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56632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76AC86-8F45-636A-D680-87437D27C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«Мишка косолапый»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64400BF-880A-A3C5-3D8A-941EB47F28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067" y="1765005"/>
            <a:ext cx="9414933" cy="4325438"/>
          </a:xfrm>
        </p:spPr>
      </p:pic>
    </p:spTree>
    <p:extLst>
      <p:ext uri="{BB962C8B-B14F-4D97-AF65-F5344CB8AC3E}">
        <p14:creationId xmlns:p14="http://schemas.microsoft.com/office/powerpoint/2010/main" val="11789727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00C577-CCE7-347A-D995-5ABB154E6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«Цыплята»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573D39C-DCB4-6555-4460-FFB348E3CB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762" y="1828801"/>
            <a:ext cx="9165265" cy="4848446"/>
          </a:xfrm>
        </p:spPr>
      </p:pic>
    </p:spTree>
    <p:extLst>
      <p:ext uri="{BB962C8B-B14F-4D97-AF65-F5344CB8AC3E}">
        <p14:creationId xmlns:p14="http://schemas.microsoft.com/office/powerpoint/2010/main" val="42928457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D847CC-496B-2DFF-134A-099F77B8F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1189018"/>
          </a:xfrm>
        </p:spPr>
        <p:txBody>
          <a:bodyPr/>
          <a:lstStyle/>
          <a:p>
            <a:r>
              <a:rPr lang="ru-RU" b="1" i="1" dirty="0">
                <a:solidFill>
                  <a:srgbClr val="002060"/>
                </a:solidFill>
              </a:rPr>
              <a:t>«Стройка»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D4FA99B-96DB-7F47-243B-70BACFF614E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028" y="1807535"/>
            <a:ext cx="8761228" cy="4848445"/>
          </a:xfrm>
        </p:spPr>
      </p:pic>
    </p:spTree>
    <p:extLst>
      <p:ext uri="{BB962C8B-B14F-4D97-AF65-F5344CB8AC3E}">
        <p14:creationId xmlns:p14="http://schemas.microsoft.com/office/powerpoint/2010/main" val="20713917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AB5C43-4C7B-2CE1-39A0-15DF8ED9C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89108"/>
          </a:xfrm>
        </p:spPr>
        <p:txBody>
          <a:bodyPr>
            <a:normAutofit/>
          </a:bodyPr>
          <a:lstStyle/>
          <a:p>
            <a:r>
              <a:rPr lang="ru-RU" sz="4400" b="1" i="1" dirty="0">
                <a:solidFill>
                  <a:srgbClr val="002060"/>
                </a:solidFill>
              </a:rPr>
              <a:t>Таким образом, формирование совместных действий ребёнка со взрослым  станет основой для дальнейшего  обучения ребёнка.</a:t>
            </a:r>
          </a:p>
        </p:txBody>
      </p:sp>
    </p:spTree>
    <p:extLst>
      <p:ext uri="{BB962C8B-B14F-4D97-AF65-F5344CB8AC3E}">
        <p14:creationId xmlns:p14="http://schemas.microsoft.com/office/powerpoint/2010/main" val="42232259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C02084-6681-8364-24E1-4367749DF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5527102"/>
          </a:xfrm>
        </p:spPr>
        <p:txBody>
          <a:bodyPr>
            <a:normAutofit/>
          </a:bodyPr>
          <a:lstStyle/>
          <a:p>
            <a:r>
              <a:rPr lang="ru-RU" sz="6000" b="1" i="1" dirty="0">
                <a:solidFill>
                  <a:srgbClr val="002060"/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41642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A628307F-4040-46F5-32B2-C766F3F0AA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5564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05F38C-8DC4-1824-E24D-0C41434B7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002060"/>
                </a:solidFill>
              </a:rPr>
              <a:t>На первом этапе усвоения общественного опыта ребёнка - основной задачей  является создание у ребёнка положительного эмоционального отношения к совместным действиям со взрослым.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05BE0C5-B461-8ACC-0670-657F624045B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669" y="2479581"/>
            <a:ext cx="7570382" cy="4327451"/>
          </a:xfrm>
        </p:spPr>
      </p:pic>
      <p:pic>
        <p:nvPicPr>
          <p:cNvPr id="3" name="Объект 4">
            <a:extLst>
              <a:ext uri="{FF2B5EF4-FFF2-40B4-BE49-F238E27FC236}">
                <a16:creationId xmlns:a16="http://schemas.microsoft.com/office/drawing/2014/main" id="{68EDDF64-CC10-4C47-A7A1-03DBB89474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069" y="2631981"/>
            <a:ext cx="7570382" cy="432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0561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22DE69-99A0-5FD6-0FC8-C4F2623B9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>
                <a:solidFill>
                  <a:srgbClr val="002060"/>
                </a:solidFill>
              </a:rPr>
              <a:t>«Ладушки»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CEA0867-EECC-7FA6-6000-8B5235ECFD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75" y="1717289"/>
            <a:ext cx="10036723" cy="5140712"/>
          </a:xfrm>
        </p:spPr>
      </p:pic>
    </p:spTree>
    <p:extLst>
      <p:ext uri="{BB962C8B-B14F-4D97-AF65-F5344CB8AC3E}">
        <p14:creationId xmlns:p14="http://schemas.microsoft.com/office/powerpoint/2010/main" val="42502119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2FC941-19AA-FA96-0A6B-36CDB35CA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002060"/>
                </a:solidFill>
              </a:rPr>
              <a:t>«Возьми шарик»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15A21B2-9980-8ACE-14C4-D40EEFDDF7D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223" y="2052084"/>
            <a:ext cx="8867554" cy="4805916"/>
          </a:xfrm>
        </p:spPr>
      </p:pic>
    </p:spTree>
    <p:extLst>
      <p:ext uri="{BB962C8B-B14F-4D97-AF65-F5344CB8AC3E}">
        <p14:creationId xmlns:p14="http://schemas.microsoft.com/office/powerpoint/2010/main" val="7154586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18BE49FE-C03B-2831-4828-6DFAC50C3B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88769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944742-DBE5-EA68-EB92-28F019467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Пальчиковые игры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87BF847-027E-144B-2B87-7A92F3FD27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679" y="1977656"/>
            <a:ext cx="8910084" cy="4880344"/>
          </a:xfrm>
        </p:spPr>
      </p:pic>
    </p:spTree>
    <p:extLst>
      <p:ext uri="{BB962C8B-B14F-4D97-AF65-F5344CB8AC3E}">
        <p14:creationId xmlns:p14="http://schemas.microsoft.com/office/powerpoint/2010/main" val="7982846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87881F-3F75-0AE5-87ED-B47CDDAB5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002060"/>
                </a:solidFill>
              </a:rPr>
              <a:t>«Сорока – белобока»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7060DD0-A4D4-5E4E-A0BC-71B365417A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133" y="1690687"/>
            <a:ext cx="7230534" cy="4591579"/>
          </a:xfrm>
        </p:spPr>
      </p:pic>
    </p:spTree>
    <p:extLst>
      <p:ext uri="{BB962C8B-B14F-4D97-AF65-F5344CB8AC3E}">
        <p14:creationId xmlns:p14="http://schemas.microsoft.com/office/powerpoint/2010/main" val="5999324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4234EC-BABC-8913-4751-DA4D653ED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>
                <a:solidFill>
                  <a:srgbClr val="002060"/>
                </a:solidFill>
              </a:rPr>
              <a:t>«Улитка»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319A0AD-BB41-27F5-BEF8-1E002B7C4FD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702" y="1722474"/>
            <a:ext cx="9569303" cy="5135526"/>
          </a:xfrm>
        </p:spPr>
      </p:pic>
    </p:spTree>
    <p:extLst>
      <p:ext uri="{BB962C8B-B14F-4D97-AF65-F5344CB8AC3E}">
        <p14:creationId xmlns:p14="http://schemas.microsoft.com/office/powerpoint/2010/main" val="18267177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872</TotalTime>
  <Words>96</Words>
  <Application>Microsoft Office PowerPoint</Application>
  <PresentationFormat>Широкоэкранный</PresentationFormat>
  <Paragraphs>12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Tw Cen MT</vt:lpstr>
      <vt:lpstr>Капля</vt:lpstr>
      <vt:lpstr>  «Игры и упражнения, направленные на формирование сотрудничества  ребёнка со взрослым и на овладение способами усвоения общественного опыта»    </vt:lpstr>
      <vt:lpstr>Презентация PowerPoint</vt:lpstr>
      <vt:lpstr>На первом этапе усвоения общественного опыта ребёнка - основной задачей  является создание у ребёнка положительного эмоционального отношения к совместным действиям со взрослым.</vt:lpstr>
      <vt:lpstr>«Ладушки»</vt:lpstr>
      <vt:lpstr>«Возьми шарик»</vt:lpstr>
      <vt:lpstr>Презентация PowerPoint</vt:lpstr>
      <vt:lpstr>Пальчиковые игры</vt:lpstr>
      <vt:lpstr>«Сорока – белобока»</vt:lpstr>
      <vt:lpstr>«Улитка»</vt:lpstr>
      <vt:lpstr>Презентация PowerPoint</vt:lpstr>
      <vt:lpstr>«Мишка косолапый»</vt:lpstr>
      <vt:lpstr>«Цыплята»</vt:lpstr>
      <vt:lpstr>«Стройка»</vt:lpstr>
      <vt:lpstr>Таким образом, формирование совместных действий ребёнка со взрослым  станет основой для дальнейшего  обучения ребёнка.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«Игры и упражнения, направленные на формирование сотрудничества  ребёнка со взрослым и на овладение способами усвоения общественного опыта»  </dc:title>
  <dc:creator>Пользователь</dc:creator>
  <cp:lastModifiedBy>Пользователь</cp:lastModifiedBy>
  <cp:revision>6</cp:revision>
  <dcterms:created xsi:type="dcterms:W3CDTF">2023-02-13T02:53:38Z</dcterms:created>
  <dcterms:modified xsi:type="dcterms:W3CDTF">2023-03-07T10:57:52Z</dcterms:modified>
</cp:coreProperties>
</file>