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0" r:id="rId8"/>
    <p:sldId id="262" r:id="rId9"/>
    <p:sldId id="263" r:id="rId10"/>
    <p:sldId id="264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6FE6-98BF-466C-9858-7078201EF93A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AEBD11-EBC5-43B6-ADC6-B06C7E4683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6FE6-98BF-466C-9858-7078201EF93A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BD11-EBC5-43B6-ADC6-B06C7E4683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6FE6-98BF-466C-9858-7078201EF93A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BD11-EBC5-43B6-ADC6-B06C7E4683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6FE6-98BF-466C-9858-7078201EF93A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AEBD11-EBC5-43B6-ADC6-B06C7E4683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6FE6-98BF-466C-9858-7078201EF93A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BD11-EBC5-43B6-ADC6-B06C7E4683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6FE6-98BF-466C-9858-7078201EF93A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BD11-EBC5-43B6-ADC6-B06C7E4683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6FE6-98BF-466C-9858-7078201EF93A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AEBD11-EBC5-43B6-ADC6-B06C7E4683B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6FE6-98BF-466C-9858-7078201EF93A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BD11-EBC5-43B6-ADC6-B06C7E4683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6FE6-98BF-466C-9858-7078201EF93A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BD11-EBC5-43B6-ADC6-B06C7E4683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6FE6-98BF-466C-9858-7078201EF93A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BD11-EBC5-43B6-ADC6-B06C7E4683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6FE6-98BF-466C-9858-7078201EF93A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BD11-EBC5-43B6-ADC6-B06C7E4683B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C46FE6-98BF-466C-9858-7078201EF93A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AEBD11-EBC5-43B6-ADC6-B06C7E4683B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4.jpe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9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jpeg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Путешествие в сказку «Теремок»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smtClean="0">
                <a:solidFill>
                  <a:schemeClr val="tx1"/>
                </a:solidFill>
              </a:rPr>
              <a:t>ООД </a:t>
            </a:r>
            <a:r>
              <a:rPr lang="ru-RU" dirty="0" smtClean="0">
                <a:solidFill>
                  <a:schemeClr val="tx1"/>
                </a:solidFill>
              </a:rPr>
              <a:t>по формированию элементарных математических представлений в средней группе</a:t>
            </a:r>
          </a:p>
          <a:p>
            <a:pPr marL="0" indent="0" algn="r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Воспитатель:</a:t>
            </a:r>
          </a:p>
          <a:p>
            <a:pPr marL="0" indent="0" algn="r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Крюкова Любовь Анатольевна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88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Что за терем – теремок? Из трубы идёт дымок. Эй, скорее отворите, зайчика к себе пустите.</a:t>
            </a:r>
          </a:p>
          <a:p>
            <a:pPr algn="ctr"/>
            <a:r>
              <a:rPr lang="ru-RU" sz="2000" dirty="0" smtClean="0"/>
              <a:t>- Тебя мы рады бы пустить, но задание надо выполнить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926" y="2924944"/>
            <a:ext cx="1449101" cy="2376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236427"/>
            <a:ext cx="4241664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68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/>
              <a:t/>
            </a:r>
            <a:br>
              <a:rPr lang="ru-RU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Физминутка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Зайке холодно сидеть,</a:t>
            </a:r>
            <a:br>
              <a:rPr lang="ru-RU" dirty="0" smtClean="0"/>
            </a:br>
            <a:r>
              <a:rPr lang="ru-RU" dirty="0" smtClean="0"/>
              <a:t>нужно лапочки погреть.</a:t>
            </a:r>
            <a:br>
              <a:rPr lang="ru-RU" dirty="0" smtClean="0"/>
            </a:br>
            <a:r>
              <a:rPr lang="ru-RU" dirty="0" smtClean="0"/>
              <a:t>Лапки вверх, лапки вниз, на носочках подтянись. </a:t>
            </a:r>
            <a:br>
              <a:rPr lang="ru-RU" dirty="0" smtClean="0"/>
            </a:br>
            <a:r>
              <a:rPr lang="ru-RU" dirty="0" smtClean="0"/>
              <a:t>Лапки ставим на бочок, на носочках скок-скок-скок.</a:t>
            </a:r>
            <a:br>
              <a:rPr lang="ru-RU" dirty="0" smtClean="0"/>
            </a:br>
            <a:r>
              <a:rPr lang="ru-RU" dirty="0" smtClean="0"/>
              <a:t> Прибежал зайчик к теремку и его впустили.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42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зверушек стало жить в теремке?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789040"/>
            <a:ext cx="1734529" cy="2844000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514" y="4806000"/>
            <a:ext cx="2052000" cy="2052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04" y="2204864"/>
            <a:ext cx="2592000" cy="1944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104" y="1244763"/>
            <a:ext cx="4029568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Тише, тише, не шумите,</a:t>
            </a:r>
            <a:br>
              <a:rPr lang="ru-RU" dirty="0" smtClean="0"/>
            </a:br>
            <a:r>
              <a:rPr lang="ru-RU" dirty="0" smtClean="0"/>
              <a:t>Кто-то к нам идёт сюда!</a:t>
            </a:r>
            <a:br>
              <a:rPr lang="ru-RU" dirty="0" smtClean="0"/>
            </a:br>
            <a:r>
              <a:rPr lang="ru-RU" dirty="0" smtClean="0"/>
              <a:t>Ну, конечно же, лиса!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16832"/>
            <a:ext cx="5386912" cy="457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356992"/>
            <a:ext cx="1630344" cy="24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2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700808"/>
            <a:ext cx="3732652" cy="3168000"/>
          </a:xfrm>
          <a:prstGeom prst="rect">
            <a:avLst/>
          </a:prstGeom>
        </p:spPr>
      </p:pic>
      <p:sp>
        <p:nvSpPr>
          <p:cNvPr id="6" name="Волна 5"/>
          <p:cNvSpPr/>
          <p:nvPr/>
        </p:nvSpPr>
        <p:spPr>
          <a:xfrm>
            <a:off x="1132410" y="3501008"/>
            <a:ext cx="1296000" cy="864000"/>
          </a:xfrm>
          <a:prstGeom prst="wave">
            <a:avLst>
              <a:gd name="adj1" fmla="val 12500"/>
              <a:gd name="adj2" fmla="val -4304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1110044" y="1916832"/>
            <a:ext cx="1296000" cy="864000"/>
          </a:xfrm>
          <a:prstGeom prst="wave">
            <a:avLst>
              <a:gd name="adj1" fmla="val 12500"/>
              <a:gd name="adj2" fmla="val -343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7308304" y="1772816"/>
            <a:ext cx="1296000" cy="864000"/>
          </a:xfrm>
          <a:prstGeom prst="wave">
            <a:avLst>
              <a:gd name="adj1" fmla="val 12500"/>
              <a:gd name="adj2" fmla="val -403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олна 8"/>
          <p:cNvSpPr/>
          <p:nvPr/>
        </p:nvSpPr>
        <p:spPr>
          <a:xfrm>
            <a:off x="7342869" y="3717032"/>
            <a:ext cx="1296000" cy="864000"/>
          </a:xfrm>
          <a:prstGeom prst="wave">
            <a:avLst>
              <a:gd name="adj1" fmla="val 12500"/>
              <a:gd name="adj2" fmla="val -597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7203596" y="2485407"/>
            <a:ext cx="97812" cy="79957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7203596" y="4415408"/>
            <a:ext cx="139273" cy="81379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899592" y="4184964"/>
            <a:ext cx="232818" cy="7921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1016001" y="2636816"/>
            <a:ext cx="94044" cy="7201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22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628800"/>
            <a:ext cx="4241650" cy="360000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611560" y="1877306"/>
            <a:ext cx="1296000" cy="864000"/>
          </a:xfrm>
          <a:prstGeom prst="wave">
            <a:avLst>
              <a:gd name="adj1" fmla="val 12500"/>
              <a:gd name="adj2" fmla="val -343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611560" y="3573016"/>
            <a:ext cx="1296000" cy="864000"/>
          </a:xfrm>
          <a:prstGeom prst="wave">
            <a:avLst>
              <a:gd name="adj1" fmla="val 12500"/>
              <a:gd name="adj2" fmla="val -4304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7342869" y="3717032"/>
            <a:ext cx="1296000" cy="864000"/>
          </a:xfrm>
          <a:prstGeom prst="wave">
            <a:avLst>
              <a:gd name="adj1" fmla="val 12500"/>
              <a:gd name="adj2" fmla="val -597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517516" y="2590269"/>
            <a:ext cx="94044" cy="7201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486116" y="4299932"/>
            <a:ext cx="94044" cy="7201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7248825" y="4437016"/>
            <a:ext cx="94044" cy="7201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00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628800"/>
            <a:ext cx="3987189" cy="338400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827584" y="3789040"/>
            <a:ext cx="1296000" cy="864000"/>
          </a:xfrm>
          <a:prstGeom prst="wave">
            <a:avLst>
              <a:gd name="adj1" fmla="val 12500"/>
              <a:gd name="adj2" fmla="val -403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1110044" y="1916832"/>
            <a:ext cx="1296000" cy="864000"/>
          </a:xfrm>
          <a:prstGeom prst="wave">
            <a:avLst>
              <a:gd name="adj1" fmla="val 12500"/>
              <a:gd name="adj2" fmla="val -343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7308304" y="1772816"/>
            <a:ext cx="1296000" cy="864000"/>
          </a:xfrm>
          <a:prstGeom prst="wave">
            <a:avLst>
              <a:gd name="adj1" fmla="val 12500"/>
              <a:gd name="adj2" fmla="val -403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1016000" y="2647301"/>
            <a:ext cx="94044" cy="7201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7209343" y="2420744"/>
            <a:ext cx="94044" cy="7201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733540" y="4509120"/>
            <a:ext cx="94044" cy="7201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04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772816"/>
            <a:ext cx="4029568" cy="342000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7308304" y="1772816"/>
            <a:ext cx="1296000" cy="864000"/>
          </a:xfrm>
          <a:prstGeom prst="wave">
            <a:avLst>
              <a:gd name="adj1" fmla="val 12500"/>
              <a:gd name="adj2" fmla="val -403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7342869" y="3717032"/>
            <a:ext cx="1296000" cy="864000"/>
          </a:xfrm>
          <a:prstGeom prst="wave">
            <a:avLst>
              <a:gd name="adj1" fmla="val 12500"/>
              <a:gd name="adj2" fmla="val -597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899592" y="3717032"/>
            <a:ext cx="1296000" cy="864000"/>
          </a:xfrm>
          <a:prstGeom prst="wave">
            <a:avLst>
              <a:gd name="adj1" fmla="val 12500"/>
              <a:gd name="adj2" fmla="val -4304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805548" y="4365104"/>
            <a:ext cx="94044" cy="7201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7203470" y="2471842"/>
            <a:ext cx="94044" cy="7201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7265145" y="4396097"/>
            <a:ext cx="94044" cy="7201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67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зверушек стало жить в теремке?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340768"/>
            <a:ext cx="3944735" cy="3348000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147" y="4037294"/>
            <a:ext cx="1734529" cy="2844000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49" y="4806000"/>
            <a:ext cx="2052000" cy="2052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70" y="1785411"/>
            <a:ext cx="2592000" cy="1944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551411"/>
            <a:ext cx="1630344" cy="24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8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по лесу уж медведь идёт.</a:t>
            </a:r>
            <a:br>
              <a:rPr lang="ru-RU" dirty="0" smtClean="0"/>
            </a:br>
            <a:r>
              <a:rPr lang="ru-RU" dirty="0" smtClean="0"/>
              <a:t>Вдруг увидел теремок-</a:t>
            </a:r>
            <a:br>
              <a:rPr lang="ru-RU" dirty="0" smtClean="0"/>
            </a:br>
            <a:r>
              <a:rPr lang="ru-RU" dirty="0" smtClean="0"/>
              <a:t>как заревёт:</a:t>
            </a:r>
            <a:br>
              <a:rPr lang="ru-RU" dirty="0" smtClean="0"/>
            </a:br>
            <a:r>
              <a:rPr lang="ru-RU" dirty="0" smtClean="0"/>
              <a:t>«вы пустите меня в теремок!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1" y="2132856"/>
            <a:ext cx="4368907" cy="370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420888"/>
            <a:ext cx="2930958" cy="38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09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476672"/>
            <a:ext cx="8686800" cy="8382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50" y="890587"/>
            <a:ext cx="5981700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01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980728"/>
            <a:ext cx="5455872" cy="53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77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Сколько зверушек  стало жить в новом большом тереме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1195"/>
            <a:ext cx="8551308" cy="3816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605411"/>
            <a:ext cx="1736864" cy="230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457227"/>
            <a:ext cx="1630344" cy="241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70" y="1785411"/>
            <a:ext cx="2592000" cy="1944000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865195"/>
            <a:ext cx="1734529" cy="2844000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30" y="3850986"/>
            <a:ext cx="2052000" cy="20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2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70" y="1785411"/>
            <a:ext cx="2592000" cy="194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008" y="1268760"/>
            <a:ext cx="1736864" cy="2304000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933080"/>
            <a:ext cx="2664000" cy="2664000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393080"/>
            <a:ext cx="1954089" cy="3204000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933" y="3753080"/>
            <a:ext cx="1922152" cy="28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7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sz="2800" dirty="0" smtClean="0"/>
              <a:t>В чистом поле теремок, он не низок, не высок, Мышка серая, норушка, вышла в поле погулять. Видит мышка теремок, в чистом поле </a:t>
            </a:r>
            <a:r>
              <a:rPr lang="ru-RU" sz="2800" dirty="0" err="1" smtClean="0"/>
              <a:t>одинок.Мышка</a:t>
            </a:r>
            <a:r>
              <a:rPr lang="ru-RU" sz="2800" dirty="0" smtClean="0"/>
              <a:t> очень удивилась, подошла, остановилась. Кто там в тереме живёт? Может в гости позовёт. Видит мышка, объявление: «В терем этот тот зайдёт, кто тропинку подберёт. </a:t>
            </a:r>
            <a:endParaRPr lang="ru-RU" sz="2800" dirty="0"/>
          </a:p>
          <a:p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789040"/>
            <a:ext cx="2160000" cy="162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6" y="1484784"/>
            <a:ext cx="3435737" cy="29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4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" y="3068960"/>
            <a:ext cx="2112000" cy="1584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0" y="2020417"/>
            <a:ext cx="3350909" cy="284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996952"/>
            <a:ext cx="2160000" cy="16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36" y="5013175"/>
            <a:ext cx="7050591" cy="1080119"/>
          </a:xfrm>
          <a:prstGeom prst="rect">
            <a:avLst/>
          </a:prstGeom>
          <a:solidFill>
            <a:schemeClr val="accent1"/>
          </a:solidFill>
        </p:spPr>
      </p:pic>
    </p:spTree>
    <p:extLst>
      <p:ext uri="{BB962C8B-B14F-4D97-AF65-F5344CB8AC3E}">
        <p14:creationId xmlns:p14="http://schemas.microsoft.com/office/powerpoint/2010/main" val="164224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зверушек стало жить в теремке?</a:t>
            </a:r>
            <a:endParaRPr lang="ru-RU" dirty="0"/>
          </a:p>
        </p:txBody>
      </p:sp>
      <p:pic>
        <p:nvPicPr>
          <p:cNvPr id="24" name="Объект 2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24944"/>
            <a:ext cx="2880000" cy="2160000"/>
          </a:xfr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39" y="1556792"/>
            <a:ext cx="466583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83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Лягушка скачет по болоту. В теремке ей жить охота. Кто, кто в теремочке живёт? Кто, кто в невысоком живёт?</a:t>
            </a:r>
          </a:p>
          <a:p>
            <a:pPr algn="ctr"/>
            <a:r>
              <a:rPr lang="ru-RU" sz="2000" u="sng" dirty="0" smtClean="0"/>
              <a:t>А мышка ей в ответ:</a:t>
            </a:r>
          </a:p>
          <a:p>
            <a:pPr algn="ctr"/>
            <a:r>
              <a:rPr lang="ru-RU" sz="2000" dirty="0" smtClean="0"/>
              <a:t>Чтобы дверь мою открыть, задачу надо вам решить.</a:t>
            </a:r>
          </a:p>
          <a:p>
            <a:pPr algn="ctr"/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355" y="3645024"/>
            <a:ext cx="1584000" cy="1584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407738"/>
            <a:ext cx="4199246" cy="35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43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Пока лягушка скакала, бусы потеряла. Плачет бедная: «беда, Помогите, детвора!»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2348880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740352" y="234888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817115" y="4877895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2806080"/>
            <a:ext cx="900000" cy="1584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63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Волшебные бусы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068960"/>
            <a:ext cx="2448000" cy="244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18456" y="2139323"/>
            <a:ext cx="792000" cy="792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946981" y="3424913"/>
            <a:ext cx="792000" cy="792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288092" y="3832118"/>
            <a:ext cx="900000" cy="90302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970234" y="3424913"/>
            <a:ext cx="540000" cy="97585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>
            <a:endCxn id="6" idx="1"/>
          </p:cNvCxnSpPr>
          <p:nvPr/>
        </p:nvCxnSpPr>
        <p:spPr>
          <a:xfrm>
            <a:off x="1817167" y="2927236"/>
            <a:ext cx="245800" cy="61366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6" idx="5"/>
            <a:endCxn id="7" idx="1"/>
          </p:cNvCxnSpPr>
          <p:nvPr/>
        </p:nvCxnSpPr>
        <p:spPr>
          <a:xfrm>
            <a:off x="2622995" y="4100927"/>
            <a:ext cx="890097" cy="18270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7" idx="5"/>
            <a:endCxn id="8" idx="1"/>
          </p:cNvCxnSpPr>
          <p:nvPr/>
        </p:nvCxnSpPr>
        <p:spPr>
          <a:xfrm flipV="1">
            <a:off x="3963092" y="3912840"/>
            <a:ext cx="1007142" cy="3707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5507384" y="2884956"/>
            <a:ext cx="600573" cy="58408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683568" y="1700808"/>
            <a:ext cx="334888" cy="43851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39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зверушек стало жить в теремке?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000" y="3068960"/>
            <a:ext cx="2340000" cy="2340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05064"/>
            <a:ext cx="2832000" cy="212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266731"/>
            <a:ext cx="4496149" cy="381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152" y="1419131"/>
            <a:ext cx="4496149" cy="38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29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375</TotalTime>
  <Words>229</Words>
  <Application>Microsoft Office PowerPoint</Application>
  <PresentationFormat>Экран (4:3)</PresentationFormat>
  <Paragraphs>36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Путешествие в сказку «Теремок»</vt:lpstr>
      <vt:lpstr> </vt:lpstr>
      <vt:lpstr>Презентация PowerPoint</vt:lpstr>
      <vt:lpstr>Презентация PowerPoint</vt:lpstr>
      <vt:lpstr>Сколько зверушек стало жить в теремке?</vt:lpstr>
      <vt:lpstr>Презентация PowerPoint</vt:lpstr>
      <vt:lpstr>Пока лягушка скакала, бусы потеряла. Плачет бедная: «беда, Помогите, детвора!»</vt:lpstr>
      <vt:lpstr>Волшебные бусы</vt:lpstr>
      <vt:lpstr>Сколько зверушек стало жить в теремке?</vt:lpstr>
      <vt:lpstr>Презентация PowerPoint</vt:lpstr>
      <vt:lpstr>        Физминутка. Зайке холодно сидеть, нужно лапочки погреть. Лапки вверх, лапки вниз, на носочках подтянись.  Лапки ставим на бочок, на носочках скок-скок-скок.  Прибежал зайчик к теремку и его впустили.</vt:lpstr>
      <vt:lpstr>Сколько зверушек стало жить в теремке?</vt:lpstr>
      <vt:lpstr>Тише, тише, не шумите, Кто-то к нам идёт сюда! Ну, конечно же, лиса!</vt:lpstr>
      <vt:lpstr>Презентация PowerPoint</vt:lpstr>
      <vt:lpstr>Презентация PowerPoint</vt:lpstr>
      <vt:lpstr>Презентация PowerPoint</vt:lpstr>
      <vt:lpstr>Презентация PowerPoint</vt:lpstr>
      <vt:lpstr>Сколько зверушек стало жить в теремке?</vt:lpstr>
      <vt:lpstr>А по лесу уж медведь идёт. Вдруг увидел теремок- как заревёт: «вы пустите меня в теремок!</vt:lpstr>
      <vt:lpstr>Презентация PowerPoint</vt:lpstr>
      <vt:lpstr>Сколько зверушек  стало жить в новом большом тереме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сказку «Теремок»</dc:title>
  <dc:creator>ПК</dc:creator>
  <cp:lastModifiedBy>ПК</cp:lastModifiedBy>
  <cp:revision>36</cp:revision>
  <dcterms:created xsi:type="dcterms:W3CDTF">2018-01-22T21:38:48Z</dcterms:created>
  <dcterms:modified xsi:type="dcterms:W3CDTF">2023-09-11T14:28:39Z</dcterms:modified>
</cp:coreProperties>
</file>