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3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18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47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4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2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14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5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95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9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84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26BE6-787E-41E5-AEC1-81F4B652C2FE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E3804-10F4-4752-90DB-85ADC79D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4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" y="53634"/>
            <a:ext cx="7021827" cy="388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01" y="593634"/>
            <a:ext cx="5167313" cy="33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092" y="4580792"/>
            <a:ext cx="111087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между банком  </a:t>
            </a:r>
          </a:p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кисломолочными продуктами ?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05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2708" y="677007"/>
            <a:ext cx="3162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0691" y="677007"/>
            <a:ext cx="92568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 вокруг нас!!!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как сохранить мамины деньги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800" y="2355987"/>
            <a:ext cx="5508000" cy="366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3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915" y="597877"/>
            <a:ext cx="7488000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0583" y="202224"/>
            <a:ext cx="76190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Мама в магазине!!!</a:t>
            </a:r>
            <a:endParaRPr lang="ru-RU" sz="6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92" y="1767254"/>
            <a:ext cx="4158000" cy="27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7180" y="4434765"/>
            <a:ext cx="1025582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 стоил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стоить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руб.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процентов снизилась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цена?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9104" y="1946848"/>
            <a:ext cx="7068795" cy="76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срочно МАМЕ !!</a:t>
            </a:r>
            <a:endParaRPr lang="ru-RU" sz="44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37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27689" y="258651"/>
                <a:ext cx="4752242" cy="5427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 – 100% </a:t>
                </a:r>
              </a:p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63 -    х% </a:t>
                </a:r>
              </a:p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63∗100</m:t>
                        </m:r>
                      </m:num>
                      <m:den>
                        <m:r>
                          <a:rPr lang="ru-RU" sz="5400" b="1" i="1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70</m:t>
                        </m:r>
                      </m:den>
                    </m:f>
                  </m:oMath>
                </a14:m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= 9*10 </a:t>
                </a:r>
              </a:p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Х=90% </a:t>
                </a:r>
              </a:p>
              <a:p>
                <a:r>
                  <a:rPr lang="ru-RU" sz="5400" b="1" dirty="0" smtClean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100-90= 10%</a:t>
                </a:r>
                <a:endParaRPr lang="ru-RU" sz="5400" b="1" dirty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89" y="258651"/>
                <a:ext cx="4752242" cy="54276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 flipH="1">
            <a:off x="4475284" y="1944369"/>
            <a:ext cx="378070" cy="5099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3982917" y="2695280"/>
            <a:ext cx="378070" cy="5099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3226777" y="1944369"/>
            <a:ext cx="378070" cy="5099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618037" y="2630803"/>
            <a:ext cx="378070" cy="5099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40315" y="896815"/>
            <a:ext cx="5497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на 10 %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82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0584" y="518747"/>
            <a:ext cx="10024539" cy="769441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мама купила стиральную машину!!!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17" y="1371600"/>
            <a:ext cx="5423828" cy="327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96454" y="1776046"/>
            <a:ext cx="2878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Внимание!!</a:t>
            </a:r>
            <a:endParaRPr lang="ru-RU" sz="40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47600"/>
            <a:ext cx="1054198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стиральную машину и её установку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заплатила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7840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установки составляет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12 %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стоимости машины.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стиральная машина?</a:t>
            </a:r>
          </a:p>
        </p:txBody>
      </p:sp>
    </p:spTree>
    <p:extLst>
      <p:ext uri="{BB962C8B-B14F-4D97-AF65-F5344CB8AC3E}">
        <p14:creationId xmlns:p14="http://schemas.microsoft.com/office/powerpoint/2010/main" val="65516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285" y="437719"/>
            <a:ext cx="10397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+12 =112 % - стоимость машины вместе с установкой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023" y="1326776"/>
            <a:ext cx="5433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(р) – стоимость машины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99247" y="2116024"/>
                <a:ext cx="3251211" cy="3081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400" dirty="0" smtClean="0">
                    <a:ln w="0"/>
                    <a:solidFill>
                      <a:srgbClr val="00206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7840 – 112% </a:t>
                </a:r>
              </a:p>
              <a:p>
                <a:r>
                  <a:rPr lang="ru-RU" sz="4400" dirty="0" smtClean="0">
                    <a:ln w="0"/>
                    <a:solidFill>
                      <a:srgbClr val="00206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Х – 100%  </a:t>
                </a:r>
              </a:p>
              <a:p>
                <a:r>
                  <a:rPr lang="ru-RU" sz="4400" dirty="0" smtClean="0">
                    <a:ln w="0"/>
                    <a:solidFill>
                      <a:srgbClr val="00206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7840 ∗100</m:t>
                        </m:r>
                      </m:num>
                      <m:den>
                        <m:r>
                          <a:rPr lang="ru-RU" sz="4400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112</m:t>
                        </m:r>
                      </m:den>
                    </m:f>
                  </m:oMath>
                </a14:m>
                <a:r>
                  <a:rPr lang="ru-RU" sz="4400" dirty="0" smtClean="0">
                    <a:ln w="0"/>
                    <a:solidFill>
                      <a:srgbClr val="00206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</a:p>
              <a:p>
                <a:r>
                  <a:rPr lang="ru-RU" sz="4400" dirty="0" smtClean="0">
                    <a:ln w="0"/>
                    <a:solidFill>
                      <a:srgbClr val="00206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Х = </a:t>
                </a:r>
                <a:r>
                  <a:rPr lang="ru-RU" sz="440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7000 (р)</a:t>
                </a:r>
                <a:endParaRPr lang="ru-RU" sz="44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247" y="2116024"/>
                <a:ext cx="3251211" cy="3081164"/>
              </a:xfrm>
              <a:prstGeom prst="rect">
                <a:avLst/>
              </a:prstGeom>
              <a:blipFill>
                <a:blip r:embed="rId2"/>
                <a:stretch>
                  <a:fillRect l="-8255" t="-4545" r="-7692" b="-94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51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0" y="527538"/>
            <a:ext cx="5881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Маме!!!!!!!!!!!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809" y="1296979"/>
            <a:ext cx="111928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разделе Вам нужно придумать для каждой </a:t>
            </a: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</a:t>
            </a:r>
            <a:r>
              <a:rPr lang="ru-RU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одной задаче НА ПРОЦЕТЫ </a:t>
            </a: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указанную 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тему!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23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392" y="348363"/>
            <a:ext cx="3069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1-й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команды :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6635" y="376026"/>
            <a:ext cx="5286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«Кисломолочные продукты для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890" y="98600"/>
            <a:ext cx="2555875" cy="165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0691" y="2311462"/>
            <a:ext cx="34810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2-й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команды :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288" y="2373017"/>
            <a:ext cx="5571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«Сберегательная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касса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638" y="1907007"/>
            <a:ext cx="3055790" cy="169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392" y="3689785"/>
            <a:ext cx="3069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: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6635" y="3597452"/>
            <a:ext cx="3975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«Автомобиль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мамы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307" y="3597452"/>
            <a:ext cx="2433109" cy="1368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00691" y="5191219"/>
            <a:ext cx="2088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гостей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96858" y="5182025"/>
            <a:ext cx="3226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 для мамы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74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9" grpId="0"/>
      <p:bldP spid="1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182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2020-12-21T17:16:00Z</dcterms:created>
  <dcterms:modified xsi:type="dcterms:W3CDTF">2020-12-22T07:38:31Z</dcterms:modified>
</cp:coreProperties>
</file>