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1" r:id="rId22"/>
    <p:sldId id="272" r:id="rId23"/>
    <p:sldId id="273" r:id="rId24"/>
    <p:sldId id="274" r:id="rId25"/>
    <p:sldId id="275" r:id="rId26"/>
    <p:sldId id="276" r:id="rId27"/>
    <p:sldId id="270" r:id="rId28"/>
    <p:sldId id="277" r:id="rId29"/>
    <p:sldId id="278" r:id="rId30"/>
    <p:sldId id="27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71" d="100"/>
          <a:sy n="71" d="100"/>
        </p:scale>
        <p:origin x="-136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8C98F57-3DB8-40AD-937F-7A9A6822704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38BDF30-2D79-48EE-A3E0-98031BD79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Essen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Проспрягай глаголы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170" t="37225" r="36582" b="11863"/>
          <a:stretch>
            <a:fillRect/>
          </a:stretch>
        </p:blipFill>
        <p:spPr bwMode="auto">
          <a:xfrm>
            <a:off x="0" y="1700808"/>
            <a:ext cx="882047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/>
              <a:t>Раскройте скобки, употребляя сильные глаголы в нужном лице. 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 </a:t>
            </a:r>
            <a:r>
              <a:rPr lang="de-DE" dirty="0"/>
              <a:t>Er (lesen) ein Buch</a:t>
            </a:r>
            <a:r>
              <a:rPr lang="de-DE" dirty="0" smtClean="0"/>
              <a:t>.</a:t>
            </a:r>
            <a:endParaRPr lang="ru-RU" dirty="0" smtClean="0"/>
          </a:p>
          <a:p>
            <a:r>
              <a:rPr lang="en-US" dirty="0"/>
              <a:t>Das Kind (</a:t>
            </a:r>
            <a:r>
              <a:rPr lang="en-US" dirty="0" err="1"/>
              <a:t>schlafen</a:t>
            </a:r>
            <a:r>
              <a:rPr lang="en-US" dirty="0"/>
              <a:t>) fest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err="1"/>
              <a:t>Ich</a:t>
            </a:r>
            <a:r>
              <a:rPr lang="en-US" dirty="0"/>
              <a:t> (</a:t>
            </a:r>
            <a:r>
              <a:rPr lang="en-US" dirty="0" err="1"/>
              <a:t>fahren</a:t>
            </a:r>
            <a:r>
              <a:rPr lang="en-US" dirty="0"/>
              <a:t>) </a:t>
            </a:r>
            <a:r>
              <a:rPr lang="en-US" dirty="0" err="1" smtClean="0"/>
              <a:t>morgen</a:t>
            </a:r>
            <a:r>
              <a:rPr lang="ru-RU" dirty="0" smtClean="0"/>
              <a:t> </a:t>
            </a:r>
            <a:r>
              <a:rPr lang="de-DE" dirty="0" smtClean="0"/>
              <a:t>in </a:t>
            </a:r>
            <a:r>
              <a:rPr lang="de-DE" dirty="0"/>
              <a:t>die Stadt. </a:t>
            </a:r>
            <a:endParaRPr lang="ru-RU" dirty="0" smtClean="0"/>
          </a:p>
          <a:p>
            <a:r>
              <a:rPr lang="de-DE" dirty="0" smtClean="0"/>
              <a:t> </a:t>
            </a:r>
            <a:r>
              <a:rPr lang="de-DE" dirty="0"/>
              <a:t>Er (helfen) den Eltern</a:t>
            </a:r>
            <a:r>
              <a:rPr lang="de-DE" dirty="0" smtClean="0"/>
              <a:t>.</a:t>
            </a:r>
            <a:endParaRPr lang="ru-RU" dirty="0" smtClean="0"/>
          </a:p>
          <a:p>
            <a:r>
              <a:rPr lang="de-DE" dirty="0"/>
              <a:t>Der Arzt (messen) die </a:t>
            </a:r>
            <a:r>
              <a:rPr lang="de-DE" dirty="0" smtClean="0"/>
              <a:t>Temperatur.</a:t>
            </a:r>
            <a:endParaRPr lang="ru-RU" dirty="0" smtClean="0"/>
          </a:p>
          <a:p>
            <a:r>
              <a:rPr lang="en-US" dirty="0" err="1"/>
              <a:t>Der</a:t>
            </a:r>
            <a:r>
              <a:rPr lang="en-US" dirty="0"/>
              <a:t> Bus (</a:t>
            </a:r>
            <a:r>
              <a:rPr lang="en-US" dirty="0" err="1"/>
              <a:t>halten</a:t>
            </a:r>
            <a:r>
              <a:rPr lang="en-US" dirty="0"/>
              <a:t>) </a:t>
            </a:r>
            <a:r>
              <a:rPr lang="en-US" dirty="0" err="1"/>
              <a:t>hier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de-DE" dirty="0"/>
              <a:t>Anna (empfehlen) mir ein </a:t>
            </a:r>
            <a:r>
              <a:rPr lang="de-DE" dirty="0" smtClean="0"/>
              <a:t>Hotel</a:t>
            </a:r>
            <a:r>
              <a:rPr lang="ru-RU" dirty="0" smtClean="0"/>
              <a:t> </a:t>
            </a:r>
            <a:r>
              <a:rPr lang="en-US" dirty="0" smtClean="0"/>
              <a:t>in </a:t>
            </a:r>
            <a:r>
              <a:rPr lang="en-US" dirty="0"/>
              <a:t>Berlin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/>
              <a:t>Du (</a:t>
            </a:r>
            <a:r>
              <a:rPr lang="en-US" dirty="0" err="1"/>
              <a:t>essen</a:t>
            </a:r>
            <a:r>
              <a:rPr lang="en-US" dirty="0"/>
              <a:t>) </a:t>
            </a:r>
            <a:r>
              <a:rPr lang="en-US" dirty="0" err="1"/>
              <a:t>wenig</a:t>
            </a:r>
            <a:r>
              <a:rPr lang="en-US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Переведите на немецкий язык.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Она всегда всё забывает.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</a:t>
            </a:r>
            <a:r>
              <a:rPr lang="ru-RU" dirty="0"/>
              <a:t>Вы едите обычно по утрам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Что ты ешь по утрам?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Ты много ешь?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Господин Мюллер, что Вы возьмете к чаю (</a:t>
            </a:r>
            <a:r>
              <a:rPr lang="ru-RU" dirty="0" err="1"/>
              <a:t>zum</a:t>
            </a:r>
            <a:r>
              <a:rPr lang="ru-RU" dirty="0"/>
              <a:t> </a:t>
            </a:r>
            <a:r>
              <a:rPr lang="ru-RU" dirty="0" err="1"/>
              <a:t>Tee</a:t>
            </a:r>
            <a:r>
              <a:rPr lang="ru-RU" dirty="0"/>
              <a:t>)?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Дети</a:t>
            </a:r>
            <a:r>
              <a:rPr lang="ru-RU" dirty="0"/>
              <a:t>, что вы возьмете к чаю?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064" t="18133" r="30321" b="7090"/>
          <a:stretch>
            <a:fillRect/>
          </a:stretch>
        </p:blipFill>
        <p:spPr bwMode="auto">
          <a:xfrm>
            <a:off x="0" y="188640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8853" t="56317" r="31215" b="23000"/>
          <a:stretch>
            <a:fillRect/>
          </a:stretch>
        </p:blipFill>
        <p:spPr bwMode="auto">
          <a:xfrm>
            <a:off x="251520" y="2564904"/>
            <a:ext cx="889248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20750" t="19313" r="46044" b="16704"/>
          <a:stretch>
            <a:fillRect/>
          </a:stretch>
        </p:blipFill>
        <p:spPr bwMode="auto">
          <a:xfrm>
            <a:off x="1331640" y="0"/>
            <a:ext cx="6192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 l="9681" t="20297" r="37189" b="9813"/>
          <a:stretch>
            <a:fillRect/>
          </a:stretch>
        </p:blipFill>
        <p:spPr bwMode="auto">
          <a:xfrm>
            <a:off x="0" y="188640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Переведите на немецкий язык.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Отель не нравится туристам.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Игра </a:t>
            </a:r>
            <a:r>
              <a:rPr lang="ru-RU" dirty="0"/>
              <a:t>нравится детям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Комната нравится маме.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Квартира </a:t>
            </a:r>
            <a:r>
              <a:rPr lang="ru-RU" dirty="0" smtClean="0"/>
              <a:t>принадлежит </a:t>
            </a:r>
            <a:r>
              <a:rPr lang="ru-RU" dirty="0"/>
              <a:t>брату.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dirty="0"/>
              <a:t>Ты поможешь ребенку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Внук помогает дедушке.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Шапка принадлежит </a:t>
            </a:r>
            <a:r>
              <a:rPr lang="ru-RU" dirty="0"/>
              <a:t>гостю.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Dialog: </a:t>
            </a:r>
            <a:r>
              <a:rPr lang="en-US" b="1" dirty="0" err="1"/>
              <a:t>Im</a:t>
            </a:r>
            <a:r>
              <a:rPr lang="en-US" b="1" dirty="0"/>
              <a:t> Cafe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6170" t="32452" r="34793" b="32546"/>
          <a:stretch>
            <a:fillRect/>
          </a:stretch>
        </p:blipFill>
        <p:spPr bwMode="auto">
          <a:xfrm>
            <a:off x="0" y="1268760"/>
            <a:ext cx="882047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l="9046" t="48032" r="61622" b="32281"/>
          <a:stretch>
            <a:fillRect/>
          </a:stretch>
        </p:blipFill>
        <p:spPr bwMode="auto">
          <a:xfrm>
            <a:off x="0" y="4365104"/>
            <a:ext cx="4968552" cy="1832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-40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8676456" cy="609329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da.jpg"/>
          <p:cNvPicPr>
            <a:picLocks noChangeAspect="1"/>
          </p:cNvPicPr>
          <p:nvPr/>
        </p:nvPicPr>
        <p:blipFill>
          <a:blip r:embed="rId2" cstate="print"/>
          <a:srcRect r="74387" b="69862"/>
          <a:stretch>
            <a:fillRect/>
          </a:stretch>
        </p:blipFill>
        <p:spPr>
          <a:xfrm>
            <a:off x="179512" y="188640"/>
            <a:ext cx="3505227" cy="3116387"/>
          </a:xfrm>
          <a:prstGeom prst="ellipse">
            <a:avLst/>
          </a:prstGeom>
        </p:spPr>
      </p:pic>
      <p:pic>
        <p:nvPicPr>
          <p:cNvPr id="3" name="Рисунок 2" descr="eda.jpg"/>
          <p:cNvPicPr>
            <a:picLocks noChangeAspect="1"/>
          </p:cNvPicPr>
          <p:nvPr/>
        </p:nvPicPr>
        <p:blipFill>
          <a:blip r:embed="rId2" cstate="print"/>
          <a:srcRect l="25325" r="41847" b="52906"/>
          <a:stretch>
            <a:fillRect/>
          </a:stretch>
        </p:blipFill>
        <p:spPr>
          <a:xfrm>
            <a:off x="4499992" y="332656"/>
            <a:ext cx="4447772" cy="4820999"/>
          </a:xfrm>
          <a:prstGeom prst="ellipse">
            <a:avLst/>
          </a:prstGeom>
        </p:spPr>
      </p:pic>
      <p:pic>
        <p:nvPicPr>
          <p:cNvPr id="4" name="Рисунок 3" descr="eda.jpg"/>
          <p:cNvPicPr>
            <a:picLocks noChangeAspect="1"/>
          </p:cNvPicPr>
          <p:nvPr/>
        </p:nvPicPr>
        <p:blipFill>
          <a:blip r:embed="rId2" cstate="print"/>
          <a:srcRect l="45310" t="62414" r="28427" b="23931"/>
          <a:stretch>
            <a:fillRect/>
          </a:stretch>
        </p:blipFill>
        <p:spPr>
          <a:xfrm>
            <a:off x="395536" y="4509119"/>
            <a:ext cx="4752528" cy="1867065"/>
          </a:xfrm>
          <a:prstGeom prst="ellipse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-40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60648"/>
            <a:ext cx="8964488" cy="6597352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4147" t="18329" r="31102" b="8828"/>
          <a:stretch>
            <a:fillRect/>
          </a:stretch>
        </p:blipFill>
        <p:spPr bwMode="auto">
          <a:xfrm>
            <a:off x="251520" y="548680"/>
            <a:ext cx="842493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83221_15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669360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 l="8021" t="19313" r="33315" b="9813"/>
          <a:stretch>
            <a:fillRect/>
          </a:stretch>
        </p:blipFill>
        <p:spPr bwMode="auto">
          <a:xfrm>
            <a:off x="0" y="188640"/>
            <a:ext cx="914400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8021" t="22266" r="29722" b="6250"/>
          <a:stretch>
            <a:fillRect/>
          </a:stretch>
        </p:blipFill>
        <p:spPr bwMode="auto">
          <a:xfrm>
            <a:off x="0" y="260648"/>
            <a:ext cx="9144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da.jpg"/>
          <p:cNvPicPr>
            <a:picLocks noChangeAspect="1"/>
          </p:cNvPicPr>
          <p:nvPr/>
        </p:nvPicPr>
        <p:blipFill>
          <a:blip r:embed="rId2" cstate="print"/>
          <a:srcRect l="58442" b="67379"/>
          <a:stretch>
            <a:fillRect/>
          </a:stretch>
        </p:blipFill>
        <p:spPr>
          <a:xfrm>
            <a:off x="251520" y="404664"/>
            <a:ext cx="5544616" cy="3288449"/>
          </a:xfrm>
          <a:prstGeom prst="rect">
            <a:avLst/>
          </a:prstGeom>
        </p:spPr>
      </p:pic>
      <p:pic>
        <p:nvPicPr>
          <p:cNvPr id="3" name="Рисунок 2" descr="eda.jpg"/>
          <p:cNvPicPr>
            <a:picLocks noChangeAspect="1"/>
          </p:cNvPicPr>
          <p:nvPr/>
        </p:nvPicPr>
        <p:blipFill>
          <a:blip r:embed="rId2" cstate="print"/>
          <a:srcRect l="49062" t="32621" b="35104"/>
          <a:stretch>
            <a:fillRect/>
          </a:stretch>
        </p:blipFill>
        <p:spPr>
          <a:xfrm>
            <a:off x="3073177" y="3645024"/>
            <a:ext cx="6070823" cy="2952328"/>
          </a:xfrm>
          <a:prstGeom prst="ellipse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Lebensmittel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der Fisch </a:t>
            </a:r>
            <a:r>
              <a:rPr lang="ru-RU" dirty="0" smtClean="0"/>
              <a:t>(</a:t>
            </a:r>
            <a:r>
              <a:rPr lang="de-DE" dirty="0" smtClean="0"/>
              <a:t>die Fische</a:t>
            </a:r>
            <a:r>
              <a:rPr lang="ru-RU" dirty="0" smtClean="0"/>
              <a:t>) - </a:t>
            </a:r>
            <a:r>
              <a:rPr lang="de-DE" dirty="0" smtClean="0"/>
              <a:t> </a:t>
            </a:r>
            <a:r>
              <a:rPr lang="de-DE" dirty="0" err="1" smtClean="0"/>
              <a:t>рыба</a:t>
            </a:r>
            <a:endParaRPr lang="ru-RU" dirty="0" smtClean="0"/>
          </a:p>
          <a:p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Kuchen</a:t>
            </a:r>
            <a:r>
              <a:rPr lang="en-US" dirty="0"/>
              <a:t> </a:t>
            </a:r>
            <a:r>
              <a:rPr lang="ru-RU" dirty="0" smtClean="0"/>
              <a:t>(</a:t>
            </a:r>
            <a:r>
              <a:rPr lang="en-US" dirty="0" smtClean="0"/>
              <a:t>die </a:t>
            </a:r>
            <a:r>
              <a:rPr lang="en-US" dirty="0" err="1" smtClean="0"/>
              <a:t>Kuchen</a:t>
            </a:r>
            <a:r>
              <a:rPr lang="en-US" dirty="0" smtClean="0"/>
              <a:t>) -  </a:t>
            </a:r>
            <a:r>
              <a:rPr lang="ru-RU" dirty="0" smtClean="0"/>
              <a:t>пирог</a:t>
            </a:r>
          </a:p>
          <a:p>
            <a:r>
              <a:rPr lang="de-DE" dirty="0"/>
              <a:t>der Salat </a:t>
            </a:r>
            <a:r>
              <a:rPr lang="de-DE" dirty="0" smtClean="0"/>
              <a:t>(die Salate) -  </a:t>
            </a:r>
            <a:r>
              <a:rPr lang="de-DE" dirty="0" err="1" smtClean="0"/>
              <a:t>салат</a:t>
            </a:r>
            <a:endParaRPr lang="ru-RU" dirty="0" smtClean="0"/>
          </a:p>
          <a:p>
            <a:r>
              <a:rPr lang="de-DE" dirty="0"/>
              <a:t>das Brot </a:t>
            </a:r>
            <a:r>
              <a:rPr lang="de-DE" dirty="0" smtClean="0"/>
              <a:t>(die Brote) -  </a:t>
            </a:r>
            <a:r>
              <a:rPr lang="de-DE" dirty="0" err="1"/>
              <a:t>хлеб</a:t>
            </a:r>
            <a:endParaRPr lang="de-DE" dirty="0"/>
          </a:p>
          <a:p>
            <a:r>
              <a:rPr lang="de-DE" dirty="0" smtClean="0"/>
              <a:t>das </a:t>
            </a:r>
            <a:r>
              <a:rPr lang="de-DE" dirty="0"/>
              <a:t>Brötchen </a:t>
            </a:r>
            <a:r>
              <a:rPr lang="de-DE" dirty="0" smtClean="0"/>
              <a:t>-  </a:t>
            </a:r>
            <a:r>
              <a:rPr lang="de-DE" dirty="0" err="1" smtClean="0"/>
              <a:t>булочка</a:t>
            </a:r>
            <a:endParaRPr lang="ru-RU" dirty="0" smtClean="0"/>
          </a:p>
          <a:p>
            <a:r>
              <a:rPr lang="de-DE" dirty="0"/>
              <a:t>das Ei </a:t>
            </a:r>
            <a:r>
              <a:rPr lang="de-DE" dirty="0" smtClean="0"/>
              <a:t>(die Eier) -  </a:t>
            </a:r>
            <a:r>
              <a:rPr lang="de-DE" dirty="0" err="1"/>
              <a:t>яйцо</a:t>
            </a:r>
            <a:endParaRPr lang="de-DE" dirty="0"/>
          </a:p>
          <a:p>
            <a:r>
              <a:rPr lang="en-US" dirty="0" smtClean="0"/>
              <a:t>das </a:t>
            </a:r>
            <a:r>
              <a:rPr lang="en-US" dirty="0" err="1"/>
              <a:t>Eis</a:t>
            </a:r>
            <a:r>
              <a:rPr lang="en-US" dirty="0"/>
              <a:t> – </a:t>
            </a:r>
            <a:r>
              <a:rPr lang="ru-RU" dirty="0"/>
              <a:t>мороженое</a:t>
            </a:r>
          </a:p>
          <a:p>
            <a:r>
              <a:rPr lang="en-US" dirty="0" smtClean="0"/>
              <a:t>das </a:t>
            </a:r>
            <a:r>
              <a:rPr lang="en-US" dirty="0" err="1"/>
              <a:t>Fleisch</a:t>
            </a:r>
            <a:r>
              <a:rPr lang="en-US" dirty="0"/>
              <a:t> – </a:t>
            </a:r>
            <a:r>
              <a:rPr lang="ru-RU" dirty="0" smtClean="0"/>
              <a:t>мясо</a:t>
            </a:r>
          </a:p>
          <a:p>
            <a:r>
              <a:rPr lang="de-DE" dirty="0"/>
              <a:t>die Wurst </a:t>
            </a:r>
            <a:r>
              <a:rPr lang="de-DE" dirty="0" smtClean="0"/>
              <a:t>(die </a:t>
            </a:r>
            <a:r>
              <a:rPr lang="de-DE" dirty="0" err="1" smtClean="0"/>
              <a:t>Würstе</a:t>
            </a:r>
            <a:r>
              <a:rPr lang="de-DE" dirty="0" smtClean="0"/>
              <a:t>) -  </a:t>
            </a:r>
            <a:r>
              <a:rPr lang="de-DE" dirty="0" err="1" smtClean="0"/>
              <a:t>колбаса</a:t>
            </a:r>
            <a:endParaRPr lang="ru-RU" dirty="0" smtClean="0"/>
          </a:p>
          <a:p>
            <a:r>
              <a:rPr lang="de-DE" dirty="0"/>
              <a:t>die Suppe </a:t>
            </a:r>
            <a:r>
              <a:rPr lang="de-DE" dirty="0" smtClean="0"/>
              <a:t>(die Suppen) -  </a:t>
            </a:r>
            <a:r>
              <a:rPr lang="de-DE" dirty="0" err="1" smtClean="0"/>
              <a:t>суп</a:t>
            </a:r>
            <a:endParaRPr lang="de-DE" dirty="0" smtClean="0"/>
          </a:p>
          <a:p>
            <a:r>
              <a:rPr lang="de-DE" dirty="0" smtClean="0"/>
              <a:t>Der Reis - </a:t>
            </a:r>
            <a:r>
              <a:rPr lang="ru-RU" dirty="0" smtClean="0"/>
              <a:t>рис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e688955ad79b421db422c0d7791d640.jpg"/>
          <p:cNvPicPr>
            <a:picLocks noChangeAspect="1"/>
          </p:cNvPicPr>
          <p:nvPr/>
        </p:nvPicPr>
        <p:blipFill>
          <a:blip r:embed="rId2" cstate="print"/>
          <a:srcRect t="6951" b="5901"/>
          <a:stretch>
            <a:fillRect/>
          </a:stretch>
        </p:blipFill>
        <p:spPr>
          <a:xfrm>
            <a:off x="1259632" y="0"/>
            <a:ext cx="6264696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208912" cy="1143000"/>
          </a:xfrm>
        </p:spPr>
        <p:txBody>
          <a:bodyPr>
            <a:noAutofit/>
          </a:bodyPr>
          <a:lstStyle/>
          <a:p>
            <a:r>
              <a:rPr lang="ru-RU" sz="2800" b="1" i="1" dirty="0"/>
              <a:t>Заполните пропуски, используя </a:t>
            </a:r>
            <a:r>
              <a:rPr lang="ru-RU" sz="2800" b="1" i="1" dirty="0" err="1"/>
              <a:t>dieser</a:t>
            </a:r>
            <a:r>
              <a:rPr lang="ru-RU" sz="2800" b="1" i="1" dirty="0"/>
              <a:t>/</a:t>
            </a:r>
            <a:r>
              <a:rPr lang="ru-RU" sz="2800" b="1" i="1" dirty="0" err="1"/>
              <a:t>dieses</a:t>
            </a:r>
            <a:r>
              <a:rPr lang="ru-RU" sz="2800" b="1" i="1" dirty="0"/>
              <a:t>/</a:t>
            </a:r>
            <a:r>
              <a:rPr lang="ru-RU" sz="2800" b="1" i="1" dirty="0" err="1"/>
              <a:t>diese</a:t>
            </a:r>
            <a:r>
              <a:rPr lang="ru-RU" sz="2800" b="1" i="1" dirty="0"/>
              <a:t>. Род существительного указан в скобках. Не забывайте про склонение!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Genau </a:t>
            </a:r>
            <a:r>
              <a:rPr lang="de-DE" dirty="0"/>
              <a:t>___ Tasche suche ich! (f</a:t>
            </a:r>
            <a:r>
              <a:rPr lang="de-DE" dirty="0" smtClean="0"/>
              <a:t>)</a:t>
            </a:r>
            <a:endParaRPr lang="ru-RU" dirty="0"/>
          </a:p>
          <a:p>
            <a:r>
              <a:rPr lang="de-DE" dirty="0" smtClean="0"/>
              <a:t>____ </a:t>
            </a:r>
            <a:r>
              <a:rPr lang="de-DE" dirty="0"/>
              <a:t>Buch habe ich </a:t>
            </a:r>
            <a:r>
              <a:rPr lang="de-DE" dirty="0" smtClean="0"/>
              <a:t>noch </a:t>
            </a:r>
            <a:r>
              <a:rPr lang="de-DE" dirty="0"/>
              <a:t>nicht gelesen. (</a:t>
            </a:r>
            <a:r>
              <a:rPr lang="de-DE" dirty="0" smtClean="0"/>
              <a:t>n)</a:t>
            </a:r>
            <a:endParaRPr lang="ru-RU" dirty="0"/>
          </a:p>
          <a:p>
            <a:r>
              <a:rPr lang="de-DE" dirty="0" smtClean="0"/>
              <a:t>Wie </a:t>
            </a:r>
            <a:r>
              <a:rPr lang="de-DE" dirty="0"/>
              <a:t>finden Sie _____ Stadt? (</a:t>
            </a:r>
            <a:r>
              <a:rPr lang="de-DE" dirty="0" smtClean="0"/>
              <a:t>f)</a:t>
            </a:r>
            <a:endParaRPr lang="ru-RU" dirty="0"/>
          </a:p>
          <a:p>
            <a:r>
              <a:rPr lang="de-DE" dirty="0" smtClean="0"/>
              <a:t>Warum </a:t>
            </a:r>
            <a:r>
              <a:rPr lang="de-DE" dirty="0"/>
              <a:t>siehst du _____ Film? (m)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/>
              <a:t>Заполните пропуски, используя </a:t>
            </a:r>
            <a:r>
              <a:rPr lang="en-US" i="1" dirty="0" err="1"/>
              <a:t>jener</a:t>
            </a:r>
            <a:r>
              <a:rPr lang="en-US" i="1" dirty="0"/>
              <a:t>/</a:t>
            </a:r>
            <a:r>
              <a:rPr lang="en-US" i="1" dirty="0" err="1"/>
              <a:t>jenes</a:t>
            </a:r>
            <a:r>
              <a:rPr lang="en-US" i="1" dirty="0"/>
              <a:t>/</a:t>
            </a:r>
            <a:r>
              <a:rPr lang="en-US" i="1" dirty="0" err="1"/>
              <a:t>jene</a:t>
            </a:r>
            <a:r>
              <a:rPr lang="en-US" i="1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1. Dieses Auto ist zu teuer, ____ ist billiger.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2. Zeigen Sie mir bitte ____ Bluse, diese ist zu eng!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3. ___ Schüler antwortet nicht korrekt.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/>
              <a:t>4. ____ Blumen sind so </a:t>
            </a:r>
            <a:r>
              <a:rPr lang="de-DE" dirty="0" err="1"/>
              <a:t>schӧn</a:t>
            </a:r>
            <a:r>
              <a:rPr lang="de-DE" dirty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Дополните высказывания.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(Этот текст)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interessant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/>
              <a:t>(Этот юноша) </a:t>
            </a:r>
            <a:r>
              <a:rPr lang="en-US" dirty="0" err="1"/>
              <a:t>ist</a:t>
            </a:r>
            <a:r>
              <a:rPr lang="en-US" dirty="0"/>
              <a:t> Student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ru-RU" dirty="0"/>
              <a:t>Та девушка) </a:t>
            </a:r>
            <a:r>
              <a:rPr lang="en-US" dirty="0" err="1"/>
              <a:t>besucht</a:t>
            </a:r>
            <a:r>
              <a:rPr lang="en-US" dirty="0"/>
              <a:t> </a:t>
            </a:r>
            <a:r>
              <a:rPr lang="en-US" dirty="0" smtClean="0"/>
              <a:t>den</a:t>
            </a:r>
            <a:r>
              <a:rPr lang="ru-RU" dirty="0" smtClean="0"/>
              <a:t> </a:t>
            </a:r>
            <a:r>
              <a:rPr lang="en-US" dirty="0" err="1" smtClean="0"/>
              <a:t>Spanischkurs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de-DE" dirty="0"/>
              <a:t>(</a:t>
            </a:r>
            <a:r>
              <a:rPr lang="de-DE" dirty="0" err="1"/>
              <a:t>Та</a:t>
            </a:r>
            <a:r>
              <a:rPr lang="de-DE" dirty="0"/>
              <a:t> </a:t>
            </a:r>
            <a:r>
              <a:rPr lang="de-DE" dirty="0" err="1"/>
              <a:t>квартира</a:t>
            </a:r>
            <a:r>
              <a:rPr lang="de-DE" dirty="0"/>
              <a:t>) ist nicht sehr </a:t>
            </a:r>
            <a:r>
              <a:rPr lang="de-DE" dirty="0" err="1" smtClean="0"/>
              <a:t>gro</a:t>
            </a:r>
            <a:r>
              <a:rPr lang="en-US" dirty="0" err="1" smtClean="0"/>
              <a:t>ss</a:t>
            </a:r>
            <a:r>
              <a:rPr lang="de-DE" dirty="0" smtClean="0"/>
              <a:t>.</a:t>
            </a:r>
            <a:endParaRPr lang="de-DE" dirty="0"/>
          </a:p>
          <a:p>
            <a:r>
              <a:rPr lang="ru-RU" dirty="0" smtClean="0"/>
              <a:t>(Этот </a:t>
            </a:r>
            <a:r>
              <a:rPr lang="ru-RU" dirty="0"/>
              <a:t>пример) </a:t>
            </a:r>
            <a:r>
              <a:rPr lang="ru-RU" dirty="0" err="1"/>
              <a:t>ist</a:t>
            </a:r>
            <a:r>
              <a:rPr lang="ru-RU" dirty="0"/>
              <a:t> </a:t>
            </a:r>
            <a:r>
              <a:rPr lang="ru-RU" dirty="0" err="1"/>
              <a:t>klar</a:t>
            </a:r>
            <a:r>
              <a:rPr lang="ru-RU" dirty="0"/>
              <a:t>. </a:t>
            </a:r>
            <a:endParaRPr lang="en-US" dirty="0" smtClean="0"/>
          </a:p>
          <a:p>
            <a:r>
              <a:rPr lang="ru-RU" dirty="0" smtClean="0"/>
              <a:t> </a:t>
            </a:r>
            <a:r>
              <a:rPr lang="ru-RU" dirty="0"/>
              <a:t>(Эти упражнения) </a:t>
            </a:r>
            <a:r>
              <a:rPr lang="ru-RU" dirty="0" err="1"/>
              <a:t>sind</a:t>
            </a:r>
            <a:r>
              <a:rPr lang="ru-RU" dirty="0"/>
              <a:t> </a:t>
            </a:r>
            <a:r>
              <a:rPr lang="ru-RU" dirty="0" err="1"/>
              <a:t>schwer</a:t>
            </a:r>
            <a:r>
              <a:rPr lang="ru-RU" dirty="0" smtClean="0"/>
              <a:t>.</a:t>
            </a:r>
          </a:p>
          <a:p>
            <a:r>
              <a:rPr lang="en-US" dirty="0" err="1"/>
              <a:t>Kennst</a:t>
            </a:r>
            <a:r>
              <a:rPr lang="en-US" dirty="0"/>
              <a:t> du (</a:t>
            </a:r>
            <a:r>
              <a:rPr lang="ru-RU" dirty="0"/>
              <a:t>ту женщину</a:t>
            </a:r>
            <a:r>
              <a:rPr lang="ru-RU" dirty="0" smtClean="0"/>
              <a:t>)?</a:t>
            </a:r>
          </a:p>
          <a:p>
            <a:r>
              <a:rPr lang="de-DE" dirty="0"/>
              <a:t>Gebt ihr mir (</a:t>
            </a:r>
            <a:r>
              <a:rPr lang="de-DE" dirty="0" err="1"/>
              <a:t>те</a:t>
            </a:r>
            <a:r>
              <a:rPr lang="de-DE" dirty="0"/>
              <a:t> </a:t>
            </a:r>
            <a:r>
              <a:rPr lang="de-DE" dirty="0" err="1"/>
              <a:t>книги</a:t>
            </a:r>
            <a:r>
              <a:rPr lang="de-DE" dirty="0"/>
              <a:t>)?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6914" t="18328" r="36636" b="22610"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375</Words>
  <Application>Microsoft Office PowerPoint</Application>
  <PresentationFormat>Экран (4:3)</PresentationFormat>
  <Paragraphs>56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Тема Office</vt:lpstr>
      <vt:lpstr>Модульная</vt:lpstr>
      <vt:lpstr>Изящная</vt:lpstr>
      <vt:lpstr>1_Изящная</vt:lpstr>
      <vt:lpstr>2_Изящная</vt:lpstr>
      <vt:lpstr>3_Изящная</vt:lpstr>
      <vt:lpstr>Городская</vt:lpstr>
      <vt:lpstr>Essen</vt:lpstr>
      <vt:lpstr>Слайд 2</vt:lpstr>
      <vt:lpstr>Слайд 3</vt:lpstr>
      <vt:lpstr>Lebensmittel</vt:lpstr>
      <vt:lpstr>Слайд 5</vt:lpstr>
      <vt:lpstr>Заполните пропуски, используя dieser/dieses/diese. Род существительного указан в скобках. Не забывайте про склонение!</vt:lpstr>
      <vt:lpstr>Заполните пропуски, используя jener/jenes/jene </vt:lpstr>
      <vt:lpstr>Дополните высказывания.</vt:lpstr>
      <vt:lpstr>Слайд 9</vt:lpstr>
      <vt:lpstr>Проспрягай глаголы</vt:lpstr>
      <vt:lpstr>Раскройте скобки, употребляя сильные глаголы в нужном лице. </vt:lpstr>
      <vt:lpstr>Переведите на немецкий язык.</vt:lpstr>
      <vt:lpstr>Слайд 13</vt:lpstr>
      <vt:lpstr>Слайд 14</vt:lpstr>
      <vt:lpstr>Слайд 15</vt:lpstr>
      <vt:lpstr>Слайд 16</vt:lpstr>
      <vt:lpstr>Переведите на немецкий язык.</vt:lpstr>
      <vt:lpstr>Dialog: Im Cafe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</dc:title>
  <dc:creator>Пользователь Windows</dc:creator>
  <cp:lastModifiedBy>Пользователь Windows</cp:lastModifiedBy>
  <cp:revision>20</cp:revision>
  <dcterms:created xsi:type="dcterms:W3CDTF">2022-08-07T17:11:06Z</dcterms:created>
  <dcterms:modified xsi:type="dcterms:W3CDTF">2022-08-22T11:30:59Z</dcterms:modified>
</cp:coreProperties>
</file>