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4" r:id="rId7"/>
    <p:sldId id="259" r:id="rId8"/>
    <p:sldId id="258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ikt_vrn" TargetMode="External"/><Relationship Id="rId2" Type="http://schemas.openxmlformats.org/officeDocument/2006/relationships/hyperlink" Target="https://seninvg07.narod.ru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vk.com/extra.math" TargetMode="External"/><Relationship Id="rId5" Type="http://schemas.openxmlformats.org/officeDocument/2006/relationships/hyperlink" Target="https://vk.com/teacher_s_book" TargetMode="External"/><Relationship Id="rId4" Type="http://schemas.openxmlformats.org/officeDocument/2006/relationships/hyperlink" Target="https://vk.com/m_workshee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«Повышение качества образовательного процесса путем использования современных педагогических технологий для реализации обновленных ФГОС 3 поколения»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Итоги 2022-2023 года. Результаты ОГЭ и ЕГЭ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776864" cy="4526528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Изменения в КИМ 2024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AutoNum type="arabicPeriod"/>
            </a:pPr>
            <a:r>
              <a:rPr lang="ru-RU" dirty="0" smtClean="0"/>
              <a:t>В ОГЭ 2024 по математике разрешен </a:t>
            </a:r>
            <a:r>
              <a:rPr lang="ru-RU" u="sng" dirty="0" smtClean="0"/>
              <a:t>непрограммируемый калькулятор</a:t>
            </a:r>
            <a:r>
              <a:rPr lang="ru-RU" dirty="0" smtClean="0"/>
              <a:t>;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В ЕГЭ 2024 появилось 6 задание, связанное с понятием вектор. </a:t>
            </a:r>
          </a:p>
          <a:p>
            <a:pPr marL="0" indent="0" algn="ctr">
              <a:buNone/>
            </a:pPr>
            <a:r>
              <a:rPr lang="ru-RU" i="1" dirty="0" smtClean="0"/>
              <a:t>В итоге заданий ЕГЭ стало 19.</a:t>
            </a:r>
          </a:p>
          <a:p>
            <a:pPr marL="0" indent="0" algn="ctr">
              <a:buNone/>
            </a:pPr>
            <a:r>
              <a:rPr lang="ru-RU" i="1" dirty="0" smtClean="0"/>
              <a:t> (12 - 1 часть, 7 – 2 часть).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28408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Федеральный перечень учебников (ФГОС-3)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8814" t="32764" r="8493" b="11964"/>
          <a:stretch/>
        </p:blipFill>
        <p:spPr bwMode="auto">
          <a:xfrm>
            <a:off x="755576" y="1553086"/>
            <a:ext cx="7776864" cy="34600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14348" y="831863"/>
            <a:ext cx="7715304" cy="72492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95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/>
          <a:srcRect l="6569" t="43590" r="8975" b="11110"/>
          <a:stretch/>
        </p:blipFill>
        <p:spPr bwMode="auto">
          <a:xfrm>
            <a:off x="543992" y="1772816"/>
            <a:ext cx="8136904" cy="35283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/>
          <a:srcRect l="6250" t="43020" r="9775" b="5412"/>
          <a:stretch/>
        </p:blipFill>
        <p:spPr bwMode="auto">
          <a:xfrm>
            <a:off x="631776" y="476672"/>
            <a:ext cx="7920880" cy="3960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3"/>
          <a:srcRect l="8013" t="38177" r="9454" b="31623"/>
          <a:stretch/>
        </p:blipFill>
        <p:spPr bwMode="auto">
          <a:xfrm>
            <a:off x="755576" y="4437112"/>
            <a:ext cx="7797080" cy="22322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6229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/>
          <a:srcRect l="8333" t="44160" r="10417" b="17663"/>
          <a:stretch/>
        </p:blipFill>
        <p:spPr bwMode="auto">
          <a:xfrm>
            <a:off x="827584" y="1514474"/>
            <a:ext cx="7488832" cy="32826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881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/>
          <a:srcRect l="7692" t="41596" r="9776" b="4557"/>
          <a:stretch/>
        </p:blipFill>
        <p:spPr bwMode="auto">
          <a:xfrm>
            <a:off x="899592" y="1268760"/>
            <a:ext cx="7488832" cy="3960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694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1268760"/>
            <a:ext cx="6948056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Полезные материалы: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://seninvg07.narod.ru</a:t>
            </a:r>
            <a:r>
              <a:rPr lang="en-US" sz="2800" dirty="0" smtClean="0">
                <a:hlinkClick r:id="rId2"/>
              </a:rPr>
              <a:t>/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компьютер на уроке физики и математики</a:t>
            </a:r>
          </a:p>
          <a:p>
            <a:pPr marL="342900" indent="-342900">
              <a:buAutoNum type="arabicPeriod"/>
            </a:pPr>
            <a:r>
              <a:rPr lang="en-US" sz="2800" dirty="0">
                <a:hlinkClick r:id="rId3"/>
              </a:rPr>
              <a:t>https://</a:t>
            </a:r>
            <a:r>
              <a:rPr lang="en-US" sz="2800" dirty="0" smtClean="0">
                <a:hlinkClick r:id="rId3"/>
              </a:rPr>
              <a:t>vk.com/ikt_vrn</a:t>
            </a:r>
            <a:r>
              <a:rPr lang="en-US" sz="2800" dirty="0" smtClean="0"/>
              <a:t> </a:t>
            </a:r>
            <a:r>
              <a:rPr lang="ru-RU" sz="2800" dirty="0" smtClean="0"/>
              <a:t> </a:t>
            </a:r>
          </a:p>
          <a:p>
            <a:r>
              <a:rPr lang="en-US" sz="2800" dirty="0" smtClean="0"/>
              <a:t>IT </a:t>
            </a:r>
            <a:r>
              <a:rPr lang="ru-RU" sz="2800" dirty="0" smtClean="0"/>
              <a:t>учительская</a:t>
            </a:r>
          </a:p>
          <a:p>
            <a:pPr marL="342900" indent="-342900">
              <a:buAutoNum type="arabicPeriod"/>
            </a:pPr>
            <a:r>
              <a:rPr lang="en-US" sz="2800" dirty="0"/>
              <a:t> </a:t>
            </a:r>
            <a:r>
              <a:rPr lang="en-US" sz="2800" dirty="0">
                <a:hlinkClick r:id="rId4"/>
              </a:rPr>
              <a:t>https://</a:t>
            </a:r>
            <a:r>
              <a:rPr lang="en-US" sz="2800" dirty="0" smtClean="0">
                <a:hlinkClick r:id="rId4"/>
              </a:rPr>
              <a:t>vk.com/m_worksheets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к уроку математики готовы</a:t>
            </a:r>
          </a:p>
          <a:p>
            <a:pPr marL="342900" indent="-342900">
              <a:buAutoNum type="arabicPeriod"/>
            </a:pPr>
            <a:r>
              <a:rPr lang="en-US" sz="2800" dirty="0">
                <a:hlinkClick r:id="rId5"/>
              </a:rPr>
              <a:t>https://</a:t>
            </a:r>
            <a:r>
              <a:rPr lang="en-US" sz="2800" dirty="0" smtClean="0">
                <a:hlinkClick r:id="rId5"/>
              </a:rPr>
              <a:t>vk.com/teacher_s_book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методичка для учителя</a:t>
            </a:r>
          </a:p>
          <a:p>
            <a:pPr marL="342900" indent="-342900">
              <a:buAutoNum type="arabicPeriod"/>
            </a:pPr>
            <a:r>
              <a:rPr lang="en-US" sz="2800" dirty="0">
                <a:hlinkClick r:id="rId6"/>
              </a:rPr>
              <a:t>https://</a:t>
            </a:r>
            <a:r>
              <a:rPr lang="en-US" sz="2800" dirty="0" smtClean="0">
                <a:hlinkClick r:id="rId6"/>
              </a:rPr>
              <a:t>vk.com/extra.math</a:t>
            </a:r>
            <a:r>
              <a:rPr lang="ru-RU" sz="2800" smtClean="0"/>
              <a:t> </a:t>
            </a:r>
          </a:p>
          <a:p>
            <a:r>
              <a:rPr lang="ru-RU" sz="2800" smtClean="0"/>
              <a:t>бесплатные </a:t>
            </a:r>
            <a:r>
              <a:rPr lang="ru-RU" sz="2800" dirty="0" smtClean="0"/>
              <a:t>пособия по обновленным ФГОС</a:t>
            </a:r>
          </a:p>
          <a:p>
            <a:pPr marL="342900" indent="-342900">
              <a:buAutoNum type="arabicPeriod"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40124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1908703_win3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InProgress</ApprovalStatus>
    <EditorialTags xmlns="9d035d7d-02e5-4a00-8b62-9a556aabc7b5" xsi:nil="true"/>
    <MarketSpecific xmlns="9d035d7d-02e5-4a00-8b62-9a556aabc7b5">true</MarketSpecific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>TP</AssetType>
    <IntlLangReview xmlns="9d035d7d-02e5-4a00-8b62-9a556aabc7b5" xsi:nil="true"/>
    <NumericId xmlns="9d035d7d-02e5-4a00-8b62-9a556aabc7b5" xsi:nil="true"/>
    <OOCacheId xmlns="9d035d7d-02e5-4a00-8b62-9a556aabc7b5" xsi:nil="true"/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 xsi:nil="true"/>
    <TPAppVersion xmlns="9d035d7d-02e5-4a00-8b62-9a556aabc7b5" xsi:nil="true"/>
    <IsSearchable xmlns="9d035d7d-02e5-4a00-8b62-9a556aabc7b5">true</IsSearchable>
    <EditorialStatus xmlns="9d035d7d-02e5-4a00-8b62-9a556aabc7b5">Complete</EditorialStatus>
    <UALocComments xmlns="9d035d7d-02e5-4a00-8b62-9a556aabc7b5" xsi:nil="true"/>
    <CSXHash xmlns="9d035d7d-02e5-4a00-8b62-9a556aabc7b5" xsi:nil="true"/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1 Microsoft Managed Content</TrustLevel>
    <UALocRecommendation xmlns="9d035d7d-02e5-4a00-8b62-9a556aabc7b5">Localize</UALocRecommendation>
    <TPApplication xmlns="9d035d7d-02e5-4a00-8b62-9a556aabc7b5" xsi:nil="true"/>
    <AssetId xmlns="9d035d7d-02e5-4a00-8b62-9a556aabc7b5">TP101908666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 xsi:nil="true"/>
    <SubmitterId xmlns="9d035d7d-02e5-4a00-8b62-9a556aabc7b5" xsi:nil="true"/>
    <TemplateStatus xmlns="9d035d7d-02e5-4a00-8b62-9a556aabc7b5">Complete</TemplateStatus>
    <APAuthor xmlns="9d035d7d-02e5-4a00-8b62-9a556aabc7b5">
      <UserInfo>
        <DisplayName>FAREAST\v-thjoth</DisplayName>
        <AccountId>39</AccountId>
        <AccountType/>
      </UserInfo>
    </APAuthor>
    <TPCommandLine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267179</Value>
      <Value>407249</Value>
    </PublishStatusLookup>
    <SourceTitle xmlns="9d035d7d-02e5-4a00-8b62-9a556aabc7b5" xsi:nil="true"/>
    <AcquiredFrom xmlns="9d035d7d-02e5-4a00-8b62-9a556aabc7b5">Internal MS</AcquiredFrom>
    <CSXSubmissionMarket xmlns="9d035d7d-02e5-4a00-8b62-9a556aabc7b5" xsi:nil="true"/>
    <Markets xmlns="9d035d7d-02e5-4a00-8b62-9a556aabc7b5"/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2010-06-18T10:05:00+00:00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2100-01-01T08:00:00+00:00</AssetExpire>
    <Description0 xmlns="91e8d559-4d54-460d-ba58-5d5027f88b4d" xsi:nil="true"/>
    <MachineTranslated xmlns="9d035d7d-02e5-4a00-8b62-9a556aabc7b5">false</MachineTranslated>
    <OutputCachingOn xmlns="9d035d7d-02e5-4a00-8b62-9a556aabc7b5">true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 xsi:nil="true"/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OriginalRelease xmlns="9d035d7d-02e5-4a00-8b62-9a556aabc7b5">14</OriginalRelease>
    <LocLastLocAttemptVersionLookup xmlns="9d035d7d-02e5-4a00-8b62-9a556aabc7b5">184656</LocLastLocAttemptVersionLookup>
    <CampaignTagsTaxHTField0 xmlns="9d035d7d-02e5-4a00-8b62-9a556aabc7b5">
      <Terms xmlns="http://schemas.microsoft.com/office/infopath/2007/PartnerControls"/>
    </CampaignTagsTaxHTField0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RecommendationsModifier xmlns="9d035d7d-02e5-4a00-8b62-9a556aabc7b5" xsi:nil="true"/>
    <LocManualTestRequired xmlns="9d035d7d-02e5-4a00-8b62-9a556aabc7b5">false</LocManualTestRequired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MarketGroupTiers2 xmlns="9d035d7d-02e5-4a00-8b62-9a556aabc7b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954BF4-6556-442C-BFED-59C91ECA896B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d035d7d-02e5-4a00-8b62-9a556aabc7b5"/>
    <ds:schemaRef ds:uri="http://purl.org/dc/terms/"/>
    <ds:schemaRef ds:uri="91e8d559-4d54-460d-ba58-5d5027f88b4d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BCFCE8-E557-45A0-92C6-0E21D0019E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tf01908703_win32</Template>
  <TotalTime>122</TotalTime>
  <Words>115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tf01908703_win32</vt:lpstr>
      <vt:lpstr>«Повышение качества образовательного процесса путем использования современных педагогических технологий для реализации обновленных ФГОС 3 поколения»</vt:lpstr>
      <vt:lpstr>Итоги 2022-2023 года. Результаты ОГЭ и ЕГЭ</vt:lpstr>
      <vt:lpstr>Изменения в КИМ 2024</vt:lpstr>
      <vt:lpstr>Федеральный перечень учебников (ФГОС-3)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«Повышение качества образовательного процесса путем использования современных педагогических технологий для реализации обновленных ФГОС 3 поколения»</dc:title>
  <dc:subject>Шаблон оформления</dc:subject>
  <dc:creator>Пользователь</dc:creator>
  <cp:keywords>Шаблон оформления</cp:keywords>
  <dc:description>Шаблон оформления
Корпорация Майкрософт</dc:description>
  <cp:lastModifiedBy>Пользователь</cp:lastModifiedBy>
  <cp:revision>6</cp:revision>
  <dcterms:created xsi:type="dcterms:W3CDTF">2023-08-27T11:04:03Z</dcterms:created>
  <dcterms:modified xsi:type="dcterms:W3CDTF">2023-08-27T13:06:10Z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</Properties>
</file>