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8" r:id="rId4"/>
    <p:sldId id="269" r:id="rId5"/>
    <p:sldId id="270" r:id="rId6"/>
    <p:sldId id="279" r:id="rId7"/>
    <p:sldId id="257" r:id="rId8"/>
    <p:sldId id="258" r:id="rId9"/>
    <p:sldId id="266" r:id="rId10"/>
    <p:sldId id="278" r:id="rId11"/>
    <p:sldId id="259" r:id="rId12"/>
    <p:sldId id="260" r:id="rId13"/>
    <p:sldId id="261" r:id="rId14"/>
    <p:sldId id="281" r:id="rId15"/>
    <p:sldId id="262" r:id="rId16"/>
    <p:sldId id="263" r:id="rId17"/>
    <p:sldId id="264" r:id="rId18"/>
    <p:sldId id="265" r:id="rId19"/>
    <p:sldId id="273" r:id="rId20"/>
    <p:sldId id="285" r:id="rId21"/>
    <p:sldId id="282" r:id="rId22"/>
    <p:sldId id="271" r:id="rId23"/>
    <p:sldId id="276" r:id="rId24"/>
    <p:sldId id="275" r:id="rId25"/>
    <p:sldId id="283" r:id="rId26"/>
    <p:sldId id="277" r:id="rId27"/>
    <p:sldId id="284" r:id="rId28"/>
    <p:sldId id="272" r:id="rId29"/>
    <p:sldId id="274" r:id="rId30"/>
    <p:sldId id="280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61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3EBDD-8857-438F-9617-A5CF90E76A6F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37652-2994-47E2-84F3-DEF285E063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3EBDD-8857-438F-9617-A5CF90E76A6F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37652-2994-47E2-84F3-DEF285E063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3EBDD-8857-438F-9617-A5CF90E76A6F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37652-2994-47E2-84F3-DEF285E063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3EBDD-8857-438F-9617-A5CF90E76A6F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37652-2994-47E2-84F3-DEF285E063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3EBDD-8857-438F-9617-A5CF90E76A6F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37652-2994-47E2-84F3-DEF285E063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3EBDD-8857-438F-9617-A5CF90E76A6F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37652-2994-47E2-84F3-DEF285E063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3EBDD-8857-438F-9617-A5CF90E76A6F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37652-2994-47E2-84F3-DEF285E063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3EBDD-8857-438F-9617-A5CF90E76A6F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37652-2994-47E2-84F3-DEF285E063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3EBDD-8857-438F-9617-A5CF90E76A6F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37652-2994-47E2-84F3-DEF285E063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3EBDD-8857-438F-9617-A5CF90E76A6F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37652-2994-47E2-84F3-DEF285E063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3EBDD-8857-438F-9617-A5CF90E76A6F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37652-2994-47E2-84F3-DEF285E063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83EBDD-8857-438F-9617-A5CF90E76A6F}" type="datetimeFigureOut">
              <a:rPr lang="ru-RU" smtClean="0"/>
              <a:pPr/>
              <a:t>20.02.2017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137652-2994-47E2-84F3-DEF285E0639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s://ru.wikipedia.org/wiki/%D0%A1%D0%B8%D0%BA%D0%BE%D1%80%D1%81%D0%BA%D0%B8%D0%B9,_%D0%98%D0%B3%D0%BE%D1%80%D1%8C_%D0%98%D0%B2%D0%B0%D0%BD%D0%BE%D0%B2%D0%B8%D1%87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hyperlink" Target="Inventions_That_Shook_the_World/06_1950.avi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80729"/>
            <a:ext cx="7772400" cy="2304255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Российские ученые и изобретения, </a:t>
            </a:r>
            <a:br>
              <a:rPr lang="ru-RU" b="1" dirty="0" smtClean="0"/>
            </a:br>
            <a:r>
              <a:rPr lang="ru-RU" b="1" dirty="0" smtClean="0"/>
              <a:t>которые потрясли мир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/>
              <a:t>«Я ВСЕГДА ГОРДИЛСЯ ТЕМ, ЧТО РОДИЛСЯ РУССКИМ». </a:t>
            </a:r>
          </a:p>
          <a:p>
            <a:pPr algn="r"/>
            <a:r>
              <a:rPr lang="ru-RU" b="1" dirty="0" smtClean="0"/>
              <a:t>А.С.Попов</a:t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40962" name="Picture 2" descr="http://firewall-database.com/images/ie_img_fix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575" y="-136525"/>
            <a:ext cx="9525" cy="9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C:\Users\USER\Downloads\Автомат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12625" y="1600200"/>
            <a:ext cx="4918749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/>
              <a:t>Борис Николаевич Юрьев — выдающийся ученый-авиатор, действительный член Академии наук СССР, генерал-лейтенант инженерно-технической службы.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33125" y="1600200"/>
            <a:ext cx="367775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656184"/>
          </a:xfrm>
        </p:spPr>
        <p:txBody>
          <a:bodyPr>
            <a:no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 1911 году изобрел автомат перекоса (основной узел современного вертолёта) — устройство, сделавшее возможным постройку вертолётов с характеристиками устойчивости и управляемости, приемлемыми для безопасного пилотирования рядовыми лётчиками.</a:t>
            </a:r>
          </a:p>
        </p:txBody>
      </p:sp>
      <p:pic>
        <p:nvPicPr>
          <p:cNvPr id="13315" name="Picture 3" descr="C:\Users\USER\Downloads\wUWPRkzolMo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564904"/>
            <a:ext cx="8229600" cy="36964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Александр Степанович Попов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1916832"/>
            <a:ext cx="3001516" cy="4112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Первый радиоприемник</a:t>
            </a:r>
            <a:endParaRPr lang="ru-RU" dirty="0"/>
          </a:p>
        </p:txBody>
      </p:sp>
      <p:pic>
        <p:nvPicPr>
          <p:cNvPr id="24578" name="Picture 2" descr="C:\Users\USER\Downloads\kTZAb-kTwOw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Александр Степанович Попов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создал первый в мире радиоприемник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1556353"/>
            <a:ext cx="3240360" cy="4513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Профессор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Петербургского технологического института Борис Львович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Розинг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7608" y="1600200"/>
            <a:ext cx="344878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216024"/>
          </a:xfrm>
        </p:spPr>
        <p:txBody>
          <a:bodyPr>
            <a:normAutofit fontScale="90000"/>
          </a:bodyPr>
          <a:lstStyle/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4"/>
            <a:ext cx="8424936" cy="5721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Русский военный 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Глеб Евгеньевич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Котельников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изобрёл принципиально новый парашют РК-1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844824"/>
            <a:ext cx="3810000" cy="389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 descr="C:\Users\USER\Downloads\Kotelnikov.jpe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1556792"/>
            <a:ext cx="279068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Четырехмоторный самолет «Русский витязь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Игорь Иванович Сикорский.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05149" y="1916832"/>
            <a:ext cx="3746225" cy="319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Александр Николаевич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Лодыгин -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талантливый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инженер и изобретатель</a:t>
            </a: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11670" y="1600200"/>
            <a:ext cx="292066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  <a:hlinkClick r:id="rId2" tooltip="Сикорский, Игорь Иванович"/>
              </a:rPr>
              <a:t>И. И. Сикорский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на самолёте «Русский витязь»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85474" y="1628800"/>
            <a:ext cx="6378212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7,62-мм автомат Калашникова (АК)[2] — автомат, принятый на вооружение в СССР в 1949 году; индекс ГРАУ — 56-А-212. Был сконструирован в 1947 году Михаилом Тимофеевичем Калашниковым.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C:\Users\USER\Downloads\ihbGo-ypAe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3765" y="2060575"/>
            <a:ext cx="5656470" cy="40655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Первая в мире атомная электростанция запущена 27 июня 1954 года в Обнинске (тогда поселок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Обнинское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Калужской области).</a:t>
            </a:r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4 октября 1957 года в Советском Союзе был запущен первый в истории человечества искусственный спутник Земли</a:t>
            </a:r>
          </a:p>
        </p:txBody>
      </p:sp>
      <p:pic>
        <p:nvPicPr>
          <p:cNvPr id="18434" name="Picture 2">
            <a:hlinkClick r:id="rId2" action="ppaction://hlinkfile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1958181"/>
            <a:ext cx="3810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Прототип лазера мазеры были сделаны в 1953—1954 гг. Н. Г. Басовым и А. М. Прохоровым</a:t>
            </a:r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22245" y="1600200"/>
            <a:ext cx="3699509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Прототип лазера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 descr="C:\Users\USER\Downloads\zEJvmKuXPQc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500" y="2120106"/>
            <a:ext cx="5715000" cy="34861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368152"/>
          </a:xfrm>
        </p:spPr>
        <p:txBody>
          <a:bodyPr>
            <a:no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12 апреля 1961 года первый в мире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летчик-космонавт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Юрий Алексеевич Гагарин совершил космический полет на корабле- спутнике «Восток»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03051" y="2105698"/>
            <a:ext cx="2965093" cy="4020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i="0" dirty="0" smtClean="0">
                <a:latin typeface="Times New Roman" pitchFamily="18" charset="0"/>
                <a:cs typeface="Times New Roman" pitchFamily="18" charset="0"/>
              </a:rPr>
              <a:t>Валентина Терешкова — первая женщина-космонавт</a:t>
            </a:r>
            <a:r>
              <a:rPr lang="ru-RU" b="1" i="0" dirty="0" smtClean="0"/>
              <a:t/>
            </a:r>
            <a:br>
              <a:rPr lang="ru-RU" b="1" i="0" dirty="0" smtClean="0"/>
            </a:br>
            <a:endParaRPr lang="ru-RU" dirty="0"/>
          </a:p>
        </p:txBody>
      </p:sp>
      <p:pic>
        <p:nvPicPr>
          <p:cNvPr id="27655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65084" y="1600200"/>
            <a:ext cx="541383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1008112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Андрей Дмитриевич Сахаров 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— советский физик, академик АН СССР и политический деятель, диссидент и правозащитник, один из создателей первой советской водородной бомбы. Лауреат Нобелевской премии мира </a:t>
            </a:r>
            <a:r>
              <a:rPr lang="ru-RU" sz="3100" dirty="0"/>
              <a:t>за 1975 год.</a:t>
            </a:r>
            <a:r>
              <a:rPr lang="ru-RU" sz="3100" dirty="0" smtClean="0"/>
              <a:t/>
            </a:r>
            <a:br>
              <a:rPr lang="ru-RU" sz="3100" dirty="0" smtClean="0"/>
            </a:br>
            <a:endParaRPr lang="ru-RU" sz="3100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420888"/>
            <a:ext cx="3023784" cy="3417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3" name="Picture 3" descr="C:\Users\USER\Downloads\WEsil6Pamq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3212976"/>
            <a:ext cx="5572373" cy="31170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224136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Первый в мире персональный компьютер был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СССР в 1968 году советским конструктором из Омска Арсением Анатольевичем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Гороховым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21506" name="Picture 2" descr="C:\Users\USER\Downloads\PC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9845" y="2204864"/>
            <a:ext cx="6264309" cy="39212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 1869 году он создал проект «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электролёта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».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Изобрел лампу накаливания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1871 году с</a:t>
            </a:r>
            <a:r>
              <a:rPr lang="ru-RU" sz="2800" dirty="0" smtClean="0"/>
              <a:t>оздал </a:t>
            </a:r>
            <a:r>
              <a:rPr lang="ru-RU" sz="2800" dirty="0"/>
              <a:t>проект автономного водолазного скафандра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1916832"/>
            <a:ext cx="3711927" cy="4137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59" name="Picture 3" descr="C:\Users\USER\Downloads\xYHC0dE5KS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140968"/>
            <a:ext cx="4337391" cy="28940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Тетрис. Самая известная компьютерная игра, изобретена Алексеем Пажитновым в 1985 году.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C:\Users\USER\Downloads\tetri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5013" y="1376363"/>
            <a:ext cx="5133975" cy="41052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Физик -  Борис Семенович Якоби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1168686"/>
            <a:ext cx="3384376" cy="4366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34282"/>
          </a:xfrm>
        </p:spPr>
        <p:txBody>
          <a:bodyPr>
            <a:normAutofit fontScale="90000"/>
          </a:bodyPr>
          <a:lstStyle/>
          <a:p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Первый электродвигатель, состоящий из неподвижной и вращающейся частей, был изобретен физиком Борисом Семеновичем Якоби.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70527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2530" name="Picture 2" descr="C:\Users\USER\Downloads\Электродвигатель-Якоб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204864"/>
            <a:ext cx="7272808" cy="43637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Кабельная телеграфная линия </a:t>
            </a:r>
            <a:r>
              <a:rPr lang="ru-RU" dirty="0" err="1"/>
              <a:t>Петербург-Царское</a:t>
            </a:r>
            <a:r>
              <a:rPr lang="ru-RU" dirty="0"/>
              <a:t> Село была построена в 40-егг. XIX века и имела протяженность 25 км.(Б.Якоби)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Талантливый русский изобретатель Александр Федорович Можайский (1825-1890 гг.) 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51698" y="1600200"/>
            <a:ext cx="384060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Создал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самолет в натуральную величину, способный поднять в воздух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человека.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594929"/>
            <a:ext cx="6192688" cy="4644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62274"/>
          </a:xfrm>
        </p:spPr>
        <p:txBody>
          <a:bodyPr>
            <a:no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Начало созданию нового класса автоматического стрелкового оружия, известного в настоящее время как автомат (штурмовая винтовка), положил выдающийся русский оружейник Владимир Григорьевич Федоров</a:t>
            </a: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05844" y="2924175"/>
            <a:ext cx="2332312" cy="320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</TotalTime>
  <Words>229</Words>
  <Application>Microsoft Office PowerPoint</Application>
  <PresentationFormat>Экран (4:3)</PresentationFormat>
  <Paragraphs>30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Российские ученые и изобретения,  которые потрясли мир </vt:lpstr>
      <vt:lpstr>Александр Николаевич Лодыгин - талантливый инженер и изобретатель</vt:lpstr>
      <vt:lpstr>В 1869 году он создал проект «электролёта».  Изобрел лампу накаливания. В 1871 году создал проект автономного водолазного скафандра </vt:lpstr>
      <vt:lpstr>Физик -  Борис Семенович Якоби </vt:lpstr>
      <vt:lpstr>Первый электродвигатель, состоящий из неподвижной и вращающейся частей, был изобретен физиком Борисом Семеновичем Якоби. </vt:lpstr>
      <vt:lpstr>  Кабельная телеграфная линия Петербург-Царское Село была построена в 40-егг. XIX века и имела протяженность 25 км.(Б.Якоби)</vt:lpstr>
      <vt:lpstr>Талантливый русский изобретатель Александр Федорович Можайский (1825-1890 гг.) </vt:lpstr>
      <vt:lpstr>Создал самолет в натуральную величину, способный поднять в воздух человека.</vt:lpstr>
      <vt:lpstr>Начало созданию нового класса автоматического стрелкового оружия, известного в настоящее время как автомат (штурмовая винтовка), положил выдающийся русский оружейник Владимир Григорьевич Федоров</vt:lpstr>
      <vt:lpstr>Слайд 10</vt:lpstr>
      <vt:lpstr>Борис Николаевич Юрьев — выдающийся ученый-авиатор, действительный член Академии наук СССР, генерал-лейтенант инженерно-технической службы.</vt:lpstr>
      <vt:lpstr>В 1911 году изобрел автомат перекоса (основной узел современного вертолёта) — устройство, сделавшее возможным постройку вертолётов с характеристиками устойчивости и управляемости, приемлемыми для безопасного пилотирования рядовыми лётчиками.</vt:lpstr>
      <vt:lpstr>Александр Степанович Попов </vt:lpstr>
      <vt:lpstr>Первый радиоприемник</vt:lpstr>
      <vt:lpstr>Александр Степанович Попов  создал первый в мире радиоприемник</vt:lpstr>
      <vt:lpstr>Профессор Петербургского технологического института Борис Львович Розинг </vt:lpstr>
      <vt:lpstr>Слайд 17</vt:lpstr>
      <vt:lpstr>Русский военный  Глеб Евгеньевич Котельников  изобрёл принципиально новый парашют РК-1</vt:lpstr>
      <vt:lpstr>Четырехмоторный самолет «Русский витязь»  Игорь Иванович Сикорский. </vt:lpstr>
      <vt:lpstr>И. И. Сикорский на самолёте «Русский витязь»</vt:lpstr>
      <vt:lpstr> 7,62-мм автомат Калашникова (АК)[2] — автомат, принятый на вооружение в СССР в 1949 году; индекс ГРАУ — 56-А-212. Был сконструирован в 1947 году Михаилом Тимофеевичем Калашниковым.</vt:lpstr>
      <vt:lpstr>Первая в мире атомная электростанция запущена 27 июня 1954 года в Обнинске (тогда поселок Обнинское Калужской области).</vt:lpstr>
      <vt:lpstr>4 октября 1957 года в Советском Союзе был запущен первый в истории человечества искусственный спутник Земли</vt:lpstr>
      <vt:lpstr>Прототип лазера мазеры были сделаны в 1953—1954 гг. Н. Г. Басовым и А. М. Прохоровым</vt:lpstr>
      <vt:lpstr>Прототип лазера</vt:lpstr>
      <vt:lpstr>12 апреля 1961 года первый в мире летчик-космонавт Юрий Алексеевич Гагарин совершил космический полет на корабле- спутнике «Восток» </vt:lpstr>
      <vt:lpstr>Валентина Терешкова — первая женщина-космонавт </vt:lpstr>
      <vt:lpstr>Андрей Дмитриевич Сахаров — советский физик, академик АН СССР и политический деятель, диссидент и правозащитник, один из создателей первой советской водородной бомбы. Лауреат Нобелевской премии мира за 1975 год. </vt:lpstr>
      <vt:lpstr>      Первый в мире персональный компьютер был в СССР в 1968 году советским конструктором из Омска Арсением Анатольевичем Гороховым.        </vt:lpstr>
      <vt:lpstr>Тетрис. Самая известная компьютерная игра, изобретена Алексеем Пажитновым в 1985 году. 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20</cp:revision>
  <dcterms:created xsi:type="dcterms:W3CDTF">2017-02-19T19:13:55Z</dcterms:created>
  <dcterms:modified xsi:type="dcterms:W3CDTF">2017-02-19T22:42:11Z</dcterms:modified>
</cp:coreProperties>
</file>