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4" r:id="rId3"/>
    <p:sldId id="265" r:id="rId4"/>
    <p:sldId id="257" r:id="rId5"/>
    <p:sldId id="266" r:id="rId6"/>
    <p:sldId id="258" r:id="rId7"/>
    <p:sldId id="260" r:id="rId8"/>
    <p:sldId id="261" r:id="rId9"/>
    <p:sldId id="259" r:id="rId10"/>
    <p:sldId id="262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57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425D7-9A44-4920-880B-9AC12B4EC3E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47DE4-0B91-4FD2-993B-89E8710C6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890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65618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ПРОЕКТ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– юный гражданин России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416492"/>
            <a:ext cx="7992888" cy="4036844"/>
          </a:xfrm>
        </p:spPr>
        <p:txBody>
          <a:bodyPr>
            <a:normAutofit lnSpcReduction="10000"/>
          </a:bodyPr>
          <a:lstStyle/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Воспитатели: Ю. Матвеев, С.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Маханьков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В. Ткаченко</a:t>
            </a:r>
          </a:p>
          <a:p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Тверь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2023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2416492"/>
            <a:ext cx="1905000" cy="20250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667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Гражданское право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Административное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Уголовное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Семейное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и закон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07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Проведение недели правовых знаний (классные часы, викторины, беседы, информирование  и т.п.)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с государственными и общественными организациями (встречи с представителями правоохранительных органов, наркодиспансера, родителями и т.д.)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Использование наглядной агитации (фото-, видео-продукция, конкурсы плакатов, стенгазеты,  правовые бюллетени и т.д.)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Индивидуальная работа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Пути достижения успеха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751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Повышение уровня толерантности, формирование правового сознания личности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более эффективных условий для успешной социализации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Увеличение количества суворовцев, осознанно выбирающих своей профессией военную службу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723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276872"/>
            <a:ext cx="7408333" cy="3450696"/>
          </a:xfrm>
        </p:spPr>
        <p:txBody>
          <a:bodyPr>
            <a:no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- формирование основ правовой культуры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- воспитание уважительного отношения к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законам и осознанной потребности в их 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соблюдении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406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2675466"/>
            <a:ext cx="8064896" cy="370586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 smtClean="0"/>
              <a:t>   -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помочь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обучающимся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адаптироваться в новой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среде</a:t>
            </a:r>
          </a:p>
          <a:p>
            <a:pPr marL="0" indent="0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на начальном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этапе обучения в училище</a:t>
            </a:r>
          </a:p>
          <a:p>
            <a:pPr marL="0" indent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- формировать высокий уровень ответственности  </a:t>
            </a:r>
          </a:p>
          <a:p>
            <a:pPr marL="0" indent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 свои поступки</a:t>
            </a:r>
          </a:p>
          <a:p>
            <a:pPr marL="0" indent="0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- дать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обучающимся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необходимый уровень правовых</a:t>
            </a:r>
          </a:p>
          <a:p>
            <a:pPr marL="0" indent="0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знаний и умение применять их на практике</a:t>
            </a:r>
          </a:p>
          <a:p>
            <a:pPr marL="0" indent="0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- влиять на профессиональное самоопределение</a:t>
            </a:r>
          </a:p>
          <a:p>
            <a:pPr marL="0" indent="0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помогать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профессиональной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ориентации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548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445" y="277499"/>
            <a:ext cx="8229600" cy="586551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548680"/>
            <a:ext cx="8229600" cy="105273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1" y="3535123"/>
            <a:ext cx="748883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1-3 курс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«Азбука права»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4437112"/>
            <a:ext cx="7488831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4-5 курс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«Правовая школа»</a:t>
            </a: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9592" y="2124224"/>
            <a:ext cx="7488832" cy="1016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 – юный гражданин России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5301208"/>
            <a:ext cx="74888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6-7 курс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«Правозащитный университет»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80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67545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60648"/>
            <a:ext cx="252028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курс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- суворовцы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50280"/>
            <a:ext cx="2088232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курс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«Знать и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защитить свои права»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492896"/>
            <a:ext cx="237626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 курс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«Я и закон»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476672"/>
            <a:ext cx="2088232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курс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«Основы правового воспитания»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2492896"/>
            <a:ext cx="230425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курс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«Я и мои права»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4437112"/>
            <a:ext cx="331236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курс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«Училище-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территория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права»</a:t>
            </a: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03848" y="1916832"/>
            <a:ext cx="2880320" cy="2376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 – юный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гражданин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4048" y="4509120"/>
            <a:ext cx="3384376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курс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«Правовая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r>
              <a:rPr lang="ru-RU" sz="2400" b="1" dirty="0" smtClean="0">
                <a:solidFill>
                  <a:schemeClr val="tx2"/>
                </a:solidFill>
              </a:rPr>
              <a:t>»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84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Заповеди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суворовца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Ознакомление с историей Тверского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СВУ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Знакомство с Уставом Тверского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СВУ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Безопасное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детство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- суворовцы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17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420888"/>
            <a:ext cx="7869560" cy="403244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 на жизнь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 на труд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 на образование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 на медицинскую помощь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 на отдых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и мои права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36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такое закон, что такое право?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Правовая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культура и ее значение в жизни современного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Правовая культура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средство обеспечения законности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Пути повышения правовой культуры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Правовая культура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99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537520"/>
            <a:ext cx="7632848" cy="391581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Соблюдение устава Тверского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СВУ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Добросовестное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обучение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Бережное отношение к имуществу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училища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Соблюдение правил поведения обучающихся</a:t>
            </a:r>
          </a:p>
          <a:p>
            <a:pPr marL="0" indent="0">
              <a:buNone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Училище – территория права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51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572</TotalTime>
  <Words>343</Words>
  <Application>Microsoft Office PowerPoint</Application>
  <PresentationFormat>Экран (4:3)</PresentationFormat>
  <Paragraphs>118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Candara</vt:lpstr>
      <vt:lpstr>Symbol</vt:lpstr>
      <vt:lpstr>Times New Roman</vt:lpstr>
      <vt:lpstr>Волна</vt:lpstr>
      <vt:lpstr> ПРОЕКТ Я – юный гражданин России</vt:lpstr>
      <vt:lpstr>Цель проекта</vt:lpstr>
      <vt:lpstr>Задачи проекта</vt:lpstr>
      <vt:lpstr>Этапы проекта</vt:lpstr>
      <vt:lpstr>Презентация PowerPoint</vt:lpstr>
      <vt:lpstr>Мы - суворовцы</vt:lpstr>
      <vt:lpstr>Я и мои права</vt:lpstr>
      <vt:lpstr>Правовая культура</vt:lpstr>
      <vt:lpstr>Училище – территория права</vt:lpstr>
      <vt:lpstr>Я и закон</vt:lpstr>
      <vt:lpstr>Пути достижения успеха</vt:lpstr>
      <vt:lpstr>Ожидаемые результаты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Служить Отечеству, стоять на страже закона</dc:title>
  <dc:creator>Ткаченко Владимир Григорьевич</dc:creator>
  <cp:lastModifiedBy>Sergey Makhankov</cp:lastModifiedBy>
  <cp:revision>40</cp:revision>
  <dcterms:created xsi:type="dcterms:W3CDTF">2013-04-11T22:19:57Z</dcterms:created>
  <dcterms:modified xsi:type="dcterms:W3CDTF">2023-08-25T18:41:18Z</dcterms:modified>
</cp:coreProperties>
</file>