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av" ContentType="audio/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308" r:id="rId2"/>
    <p:sldId id="258" r:id="rId3"/>
    <p:sldId id="256" r:id="rId4"/>
    <p:sldId id="259" r:id="rId5"/>
    <p:sldId id="260" r:id="rId6"/>
    <p:sldId id="261" r:id="rId7"/>
    <p:sldId id="262" r:id="rId8"/>
    <p:sldId id="263" r:id="rId9"/>
    <p:sldId id="264" r:id="rId10"/>
    <p:sldId id="265" r:id="rId11"/>
    <p:sldId id="266" r:id="rId12"/>
    <p:sldId id="267" r:id="rId13"/>
    <p:sldId id="268" r:id="rId14"/>
    <p:sldId id="269" r:id="rId15"/>
    <p:sldId id="270" r:id="rId16"/>
    <p:sldId id="306" r:id="rId17"/>
    <p:sldId id="272" r:id="rId18"/>
    <p:sldId id="273" r:id="rId19"/>
    <p:sldId id="274" r:id="rId20"/>
    <p:sldId id="275" r:id="rId21"/>
    <p:sldId id="276" r:id="rId22"/>
    <p:sldId id="277" r:id="rId23"/>
    <p:sldId id="302" r:id="rId24"/>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BB400"/>
    <a:srgbClr val="40ED23"/>
    <a:srgbClr val="218A00"/>
    <a:srgbClr val="FFFFA3"/>
    <a:srgbClr val="FFFF4B"/>
    <a:srgbClr val="56FF21"/>
    <a:srgbClr val="004821"/>
    <a:srgbClr val="B0FF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Стиль из темы 2 - акцент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75DCB02-9BB8-47FD-8907-85C794F793BA}" styleName="Стиль из темы 1 - акцент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8D230F3-CF80-4859-8CE7-A43EE81993B5}" styleName="Светлый стиль 1 - акцент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E8B1032C-EA38-4F05-BA0D-38AFFFC7BED3}" styleName="Светлый стиль 3 - акцент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63" autoAdjust="0"/>
    <p:restoredTop sz="91589" autoAdjust="0"/>
  </p:normalViewPr>
  <p:slideViewPr>
    <p:cSldViewPr>
      <p:cViewPr varScale="1">
        <p:scale>
          <a:sx n="62" d="100"/>
          <a:sy n="62" d="100"/>
        </p:scale>
        <p:origin x="990" y="60"/>
      </p:cViewPr>
      <p:guideLst>
        <p:guide orient="horz" pos="2160"/>
        <p:guide pos="2880"/>
      </p:guideLst>
    </p:cSldViewPr>
  </p:slideViewPr>
  <p:outlineViewPr>
    <p:cViewPr>
      <p:scale>
        <a:sx n="33" d="100"/>
        <a:sy n="33" d="100"/>
      </p:scale>
      <p:origin x="0" y="1752"/>
    </p:cViewPr>
  </p:outlineViewPr>
  <p:notesTextViewPr>
    <p:cViewPr>
      <p:scale>
        <a:sx n="100" d="100"/>
        <a:sy n="100" d="100"/>
      </p:scale>
      <p:origin x="0" y="0"/>
    </p:cViewPr>
  </p:notesTextViewPr>
  <p:sorterViewPr>
    <p:cViewPr>
      <p:scale>
        <a:sx n="66" d="100"/>
        <a:sy n="66" d="100"/>
      </p:scale>
      <p:origin x="0" y="168"/>
    </p:cViewPr>
  </p:sorterViewPr>
  <p:notesViewPr>
    <p:cSldViewPr>
      <p:cViewPr varScale="1">
        <p:scale>
          <a:sx n="60" d="100"/>
          <a:sy n="60" d="100"/>
        </p:scale>
        <p:origin x="-2490"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image" Target="../media/image18.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image" Target="../media/image24.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emf"/><Relationship Id="rId1" Type="http://schemas.openxmlformats.org/officeDocument/2006/relationships/image" Target="../media/image3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AA6274C7-E1B7-4F85-894B-C99048A48A58}" type="datetimeFigureOut">
              <a:rPr lang="ru-RU"/>
              <a:pPr>
                <a:defRPr/>
              </a:pPr>
              <a:t>22.04.2022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a:t>Образец текста</a:t>
            </a:r>
          </a:p>
          <a:p>
            <a:pPr lvl="1"/>
            <a:r>
              <a:rPr lang="ru-RU" noProof="0"/>
              <a:t>Второй уровень</a:t>
            </a:r>
          </a:p>
          <a:p>
            <a:pPr lvl="2"/>
            <a:r>
              <a:rPr lang="ru-RU" noProof="0"/>
              <a:t>Третий уровень</a:t>
            </a:r>
          </a:p>
          <a:p>
            <a:pPr lvl="3"/>
            <a:r>
              <a:rPr lang="ru-RU" noProof="0"/>
              <a:t>Четвертый уровень</a:t>
            </a:r>
          </a:p>
          <a:p>
            <a:pPr lvl="4"/>
            <a:r>
              <a:rPr lang="ru-RU" noProof="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3E1A39AB-DCD5-4DFF-B535-959B983C6B02}" type="slidenum">
              <a:rPr lang="ru-RU"/>
              <a:pPr>
                <a:defRPr/>
              </a:pPr>
              <a:t>‹#›</a:t>
            </a:fld>
            <a:endParaRPr lang="ru-RU"/>
          </a:p>
        </p:txBody>
      </p:sp>
    </p:spTree>
    <p:extLst>
      <p:ext uri="{BB962C8B-B14F-4D97-AF65-F5344CB8AC3E}">
        <p14:creationId xmlns:p14="http://schemas.microsoft.com/office/powerpoint/2010/main" val="301112898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Образ слайда 1"/>
          <p:cNvSpPr>
            <a:spLocks noGrp="1" noRot="1" noChangeAspect="1" noTextEdit="1"/>
          </p:cNvSpPr>
          <p:nvPr>
            <p:ph type="sldImg"/>
          </p:nvPr>
        </p:nvSpPr>
        <p:spPr bwMode="auto">
          <a:noFill/>
          <a:ln>
            <a:solidFill>
              <a:srgbClr val="000000"/>
            </a:solidFill>
            <a:miter lim="800000"/>
            <a:headEnd/>
            <a:tailEnd/>
          </a:ln>
        </p:spPr>
      </p:sp>
      <p:sp>
        <p:nvSpPr>
          <p:cNvPr id="60419"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a:p>
        </p:txBody>
      </p:sp>
      <p:sp>
        <p:nvSpPr>
          <p:cNvPr id="15363"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6299E1A-F6D7-426C-A822-8108D8EEA287}" type="slidenum">
              <a:rPr lang="ru-RU"/>
              <a:pPr fontAlgn="base">
                <a:spcBef>
                  <a:spcPct val="0"/>
                </a:spcBef>
                <a:spcAft>
                  <a:spcPct val="0"/>
                </a:spcAft>
                <a:defRPr/>
              </a:pPr>
              <a:t>2</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TextEdit="1"/>
          </p:cNvSpPr>
          <p:nvPr>
            <p:ph type="sldImg"/>
          </p:nvPr>
        </p:nvSpPr>
        <p:spPr bwMode="auto">
          <a:noFill/>
          <a:ln>
            <a:solidFill>
              <a:srgbClr val="000000"/>
            </a:solidFill>
            <a:miter lim="800000"/>
            <a:headEnd/>
            <a:tailEnd/>
          </a:ln>
        </p:spPr>
      </p:sp>
      <p:sp>
        <p:nvSpPr>
          <p:cNvPr id="69635"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TextEdit="1"/>
          </p:cNvSpPr>
          <p:nvPr>
            <p:ph type="sldImg"/>
          </p:nvPr>
        </p:nvSpPr>
        <p:spPr bwMode="auto">
          <a:noFill/>
          <a:ln>
            <a:solidFill>
              <a:srgbClr val="000000"/>
            </a:solidFill>
            <a:miter lim="800000"/>
            <a:headEnd/>
            <a:tailEnd/>
          </a:ln>
        </p:spPr>
      </p:sp>
      <p:sp>
        <p:nvSpPr>
          <p:cNvPr id="70659"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spect="1" noTextEdit="1"/>
          </p:cNvSpPr>
          <p:nvPr>
            <p:ph type="sldImg"/>
          </p:nvPr>
        </p:nvSpPr>
        <p:spPr bwMode="auto">
          <a:noFill/>
          <a:ln>
            <a:solidFill>
              <a:srgbClr val="000000"/>
            </a:solidFill>
            <a:miter lim="800000"/>
            <a:headEnd/>
            <a:tailEnd/>
          </a:ln>
        </p:spPr>
      </p:sp>
      <p:sp>
        <p:nvSpPr>
          <p:cNvPr id="71683"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ru-R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TextEdit="1"/>
          </p:cNvSpPr>
          <p:nvPr>
            <p:ph type="sldImg"/>
          </p:nvPr>
        </p:nvSpPr>
        <p:spPr bwMode="auto">
          <a:noFill/>
          <a:ln>
            <a:solidFill>
              <a:srgbClr val="000000"/>
            </a:solidFill>
            <a:miter lim="800000"/>
            <a:headEnd/>
            <a:tailEnd/>
          </a:ln>
        </p:spPr>
      </p:sp>
      <p:sp>
        <p:nvSpPr>
          <p:cNvPr id="72707"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ru-R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TextEdit="1"/>
          </p:cNvSpPr>
          <p:nvPr>
            <p:ph type="sldImg"/>
          </p:nvPr>
        </p:nvSpPr>
        <p:spPr bwMode="auto">
          <a:noFill/>
          <a:ln>
            <a:solidFill>
              <a:srgbClr val="000000"/>
            </a:solidFill>
            <a:miter lim="800000"/>
            <a:headEnd/>
            <a:tailEnd/>
          </a:ln>
        </p:spPr>
      </p:sp>
      <p:sp>
        <p:nvSpPr>
          <p:cNvPr id="73731"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ru-R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noTextEdit="1"/>
          </p:cNvSpPr>
          <p:nvPr>
            <p:ph type="sldImg"/>
          </p:nvPr>
        </p:nvSpPr>
        <p:spPr bwMode="auto">
          <a:noFill/>
          <a:ln>
            <a:solidFill>
              <a:srgbClr val="000000"/>
            </a:solidFill>
            <a:miter lim="800000"/>
            <a:headEnd/>
            <a:tailEnd/>
          </a:ln>
        </p:spPr>
      </p:sp>
      <p:sp>
        <p:nvSpPr>
          <p:cNvPr id="74755"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ru-R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TextEdit="1"/>
          </p:cNvSpPr>
          <p:nvPr>
            <p:ph type="sldImg"/>
          </p:nvPr>
        </p:nvSpPr>
        <p:spPr bwMode="auto">
          <a:noFill/>
          <a:ln>
            <a:solidFill>
              <a:srgbClr val="000000"/>
            </a:solidFill>
            <a:miter lim="800000"/>
            <a:headEnd/>
            <a:tailEnd/>
          </a:ln>
        </p:spPr>
      </p:sp>
      <p:sp>
        <p:nvSpPr>
          <p:cNvPr id="75779"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ru-R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TextEdit="1"/>
          </p:cNvSpPr>
          <p:nvPr>
            <p:ph type="sldImg"/>
          </p:nvPr>
        </p:nvSpPr>
        <p:spPr bwMode="auto">
          <a:noFill/>
          <a:ln>
            <a:solidFill>
              <a:srgbClr val="000000"/>
            </a:solidFill>
            <a:miter lim="800000"/>
            <a:headEnd/>
            <a:tailEnd/>
          </a:ln>
        </p:spPr>
      </p:sp>
      <p:sp>
        <p:nvSpPr>
          <p:cNvPr id="76803"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ru-R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TextEdit="1"/>
          </p:cNvSpPr>
          <p:nvPr>
            <p:ph type="sldImg"/>
          </p:nvPr>
        </p:nvSpPr>
        <p:spPr bwMode="auto">
          <a:noFill/>
          <a:ln>
            <a:solidFill>
              <a:srgbClr val="000000"/>
            </a:solidFill>
            <a:miter lim="800000"/>
            <a:headEnd/>
            <a:tailEnd/>
          </a:ln>
        </p:spPr>
      </p:sp>
      <p:sp>
        <p:nvSpPr>
          <p:cNvPr id="77827"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ru-RU"/>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TextEdit="1"/>
          </p:cNvSpPr>
          <p:nvPr>
            <p:ph type="sldImg"/>
          </p:nvPr>
        </p:nvSpPr>
        <p:spPr bwMode="auto">
          <a:noFill/>
          <a:ln>
            <a:solidFill>
              <a:srgbClr val="000000"/>
            </a:solidFill>
            <a:miter lim="800000"/>
            <a:headEnd/>
            <a:tailEnd/>
          </a:ln>
        </p:spPr>
      </p:sp>
      <p:sp>
        <p:nvSpPr>
          <p:cNvPr id="78851"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ru-RU"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TextEdit="1"/>
          </p:cNvSpPr>
          <p:nvPr>
            <p:ph type="sldImg"/>
          </p:nvPr>
        </p:nvSpPr>
        <p:spPr bwMode="auto">
          <a:noFill/>
          <a:ln>
            <a:solidFill>
              <a:srgbClr val="000000"/>
            </a:solidFill>
            <a:miter lim="800000"/>
            <a:headEnd/>
            <a:tailEnd/>
          </a:ln>
        </p:spPr>
      </p:sp>
      <p:sp>
        <p:nvSpPr>
          <p:cNvPr id="61443"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ru-RU"/>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Образ слайда 1"/>
          <p:cNvSpPr>
            <a:spLocks noGrp="1" noRot="1" noChangeAspect="1" noTextEdit="1"/>
          </p:cNvSpPr>
          <p:nvPr>
            <p:ph type="sldImg"/>
          </p:nvPr>
        </p:nvSpPr>
        <p:spPr bwMode="auto">
          <a:noFill/>
          <a:ln>
            <a:solidFill>
              <a:srgbClr val="000000"/>
            </a:solidFill>
            <a:miter lim="800000"/>
            <a:headEnd/>
            <a:tailEnd/>
          </a:ln>
        </p:spPr>
      </p:sp>
      <p:sp>
        <p:nvSpPr>
          <p:cNvPr id="79875"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a:p>
        </p:txBody>
      </p:sp>
      <p:sp>
        <p:nvSpPr>
          <p:cNvPr id="35843"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EA7EB56-B041-466E-8877-4DCFC101778A}" type="slidenum">
              <a:rPr lang="ru-RU"/>
              <a:pPr fontAlgn="base">
                <a:spcBef>
                  <a:spcPct val="0"/>
                </a:spcBef>
                <a:spcAft>
                  <a:spcPct val="0"/>
                </a:spcAft>
                <a:defRPr/>
              </a:pPr>
              <a:t>21</a:t>
            </a:fld>
            <a:endParaRPr lang="ru-RU"/>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spect="1" noTextEdit="1"/>
          </p:cNvSpPr>
          <p:nvPr>
            <p:ph type="sldImg"/>
          </p:nvPr>
        </p:nvSpPr>
        <p:spPr bwMode="auto">
          <a:noFill/>
          <a:ln>
            <a:solidFill>
              <a:srgbClr val="000000"/>
            </a:solidFill>
            <a:miter lim="800000"/>
            <a:headEnd/>
            <a:tailEnd/>
          </a:ln>
        </p:spPr>
      </p:sp>
      <p:sp>
        <p:nvSpPr>
          <p:cNvPr id="80899"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TextEdit="1"/>
          </p:cNvSpPr>
          <p:nvPr>
            <p:ph type="sldImg"/>
          </p:nvPr>
        </p:nvSpPr>
        <p:spPr bwMode="auto">
          <a:noFill/>
          <a:ln>
            <a:solidFill>
              <a:srgbClr val="000000"/>
            </a:solidFill>
            <a:miter lim="800000"/>
            <a:headEnd/>
            <a:tailEnd/>
          </a:ln>
        </p:spPr>
      </p:sp>
      <p:sp>
        <p:nvSpPr>
          <p:cNvPr id="62467"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TextEdit="1"/>
          </p:cNvSpPr>
          <p:nvPr>
            <p:ph type="sldImg"/>
          </p:nvPr>
        </p:nvSpPr>
        <p:spPr bwMode="auto">
          <a:noFill/>
          <a:ln>
            <a:solidFill>
              <a:srgbClr val="000000"/>
            </a:solidFill>
            <a:miter lim="800000"/>
            <a:headEnd/>
            <a:tailEnd/>
          </a:ln>
        </p:spPr>
      </p:sp>
      <p:sp>
        <p:nvSpPr>
          <p:cNvPr id="63491"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TextEdit="1"/>
          </p:cNvSpPr>
          <p:nvPr>
            <p:ph type="sldImg"/>
          </p:nvPr>
        </p:nvSpPr>
        <p:spPr bwMode="auto">
          <a:noFill/>
          <a:ln>
            <a:solidFill>
              <a:srgbClr val="000000"/>
            </a:solidFill>
            <a:miter lim="800000"/>
            <a:headEnd/>
            <a:tailEnd/>
          </a:ln>
        </p:spPr>
      </p:sp>
      <p:sp>
        <p:nvSpPr>
          <p:cNvPr id="64515"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TextEdit="1"/>
          </p:cNvSpPr>
          <p:nvPr>
            <p:ph type="sldImg"/>
          </p:nvPr>
        </p:nvSpPr>
        <p:spPr bwMode="auto">
          <a:noFill/>
          <a:ln>
            <a:solidFill>
              <a:srgbClr val="000000"/>
            </a:solidFill>
            <a:miter lim="800000"/>
            <a:headEnd/>
            <a:tailEnd/>
          </a:ln>
        </p:spPr>
      </p:sp>
      <p:sp>
        <p:nvSpPr>
          <p:cNvPr id="65539"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TextEdit="1"/>
          </p:cNvSpPr>
          <p:nvPr>
            <p:ph type="sldImg"/>
          </p:nvPr>
        </p:nvSpPr>
        <p:spPr bwMode="auto">
          <a:noFill/>
          <a:ln>
            <a:solidFill>
              <a:srgbClr val="000000"/>
            </a:solidFill>
            <a:miter lim="800000"/>
            <a:headEnd/>
            <a:tailEnd/>
          </a:ln>
        </p:spPr>
      </p:sp>
      <p:sp>
        <p:nvSpPr>
          <p:cNvPr id="66563"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TextEdit="1"/>
          </p:cNvSpPr>
          <p:nvPr>
            <p:ph type="sldImg"/>
          </p:nvPr>
        </p:nvSpPr>
        <p:spPr bwMode="auto">
          <a:noFill/>
          <a:ln>
            <a:solidFill>
              <a:srgbClr val="000000"/>
            </a:solidFill>
            <a:miter lim="800000"/>
            <a:headEnd/>
            <a:tailEnd/>
          </a:ln>
        </p:spPr>
      </p:sp>
      <p:sp>
        <p:nvSpPr>
          <p:cNvPr id="67587"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spect="1" noTextEdit="1"/>
          </p:cNvSpPr>
          <p:nvPr>
            <p:ph type="sldImg"/>
          </p:nvPr>
        </p:nvSpPr>
        <p:spPr bwMode="auto">
          <a:noFill/>
          <a:ln>
            <a:solidFill>
              <a:srgbClr val="000000"/>
            </a:solidFill>
            <a:miter lim="800000"/>
            <a:headEnd/>
            <a:tailEnd/>
          </a:ln>
        </p:spPr>
      </p:sp>
      <p:sp>
        <p:nvSpPr>
          <p:cNvPr id="68611"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lang="ru-RU"/>
              <a:t>Образец заголовка</a:t>
            </a:r>
            <a:endParaRPr lang="en-US"/>
          </a:p>
        </p:txBody>
      </p:sp>
      <p:sp>
        <p:nvSpPr>
          <p:cNvPr id="20" name="Подзаголовок 19"/>
          <p:cNvSpPr>
            <a:spLocks noGrp="1"/>
          </p:cNvSpPr>
          <p:nvPr>
            <p:ph type="subTitle" idx="1"/>
          </p:nvPr>
        </p:nvSpPr>
        <p:spPr>
          <a:xfrm>
            <a:off x="722376" y="3685032"/>
            <a:ext cx="7772400" cy="914400"/>
          </a:xfrm>
        </p:spPr>
        <p:txBody>
          <a:bodyPr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a:t>Образец подзаголовка</a:t>
            </a:r>
            <a:endParaRPr lang="en-US"/>
          </a:p>
        </p:txBody>
      </p:sp>
      <p:sp>
        <p:nvSpPr>
          <p:cNvPr id="7" name="Дата 18"/>
          <p:cNvSpPr>
            <a:spLocks noGrp="1"/>
          </p:cNvSpPr>
          <p:nvPr>
            <p:ph type="dt" sz="half" idx="10"/>
          </p:nvPr>
        </p:nvSpPr>
        <p:spPr/>
        <p:txBody>
          <a:bodyPr/>
          <a:lstStyle>
            <a:lvl1pPr>
              <a:defRPr/>
            </a:lvl1pPr>
            <a:extLst/>
          </a:lstStyle>
          <a:p>
            <a:pPr>
              <a:defRPr/>
            </a:pPr>
            <a:fld id="{9B17A84A-C064-481A-81F4-D02F583B43A2}" type="datetime1">
              <a:rPr lang="ru-RU" smtClean="0"/>
              <a:t>22.04.2022</a:t>
            </a:fld>
            <a:endParaRPr lang="ru-RU"/>
          </a:p>
        </p:txBody>
      </p:sp>
      <p:sp>
        <p:nvSpPr>
          <p:cNvPr id="8" name="Нижний колонтитул 7"/>
          <p:cNvSpPr>
            <a:spLocks noGrp="1"/>
          </p:cNvSpPr>
          <p:nvPr>
            <p:ph type="ftr" sz="quarter" idx="11"/>
          </p:nvPr>
        </p:nvSpPr>
        <p:spPr/>
        <p:txBody>
          <a:bodyPr/>
          <a:lstStyle>
            <a:lvl1pPr>
              <a:defRPr/>
            </a:lvl1pPr>
            <a:extLst/>
          </a:lstStyle>
          <a:p>
            <a:pPr>
              <a:defRPr/>
            </a:pPr>
            <a:endParaRPr lang="ru-RU"/>
          </a:p>
        </p:txBody>
      </p:sp>
      <p:sp>
        <p:nvSpPr>
          <p:cNvPr id="9" name="Номер слайда 10"/>
          <p:cNvSpPr>
            <a:spLocks noGrp="1"/>
          </p:cNvSpPr>
          <p:nvPr>
            <p:ph type="sldNum" sz="quarter" idx="12"/>
          </p:nvPr>
        </p:nvSpPr>
        <p:spPr/>
        <p:txBody>
          <a:bodyPr/>
          <a:lstStyle>
            <a:lvl1pPr>
              <a:defRPr/>
            </a:lvl1pPr>
            <a:extLst/>
          </a:lstStyle>
          <a:p>
            <a:pPr>
              <a:defRPr/>
            </a:pPr>
            <a:fld id="{7B87FA68-2BA2-43D5-A9AB-6EF2A323FB33}" type="slidenum">
              <a:rPr lang="ru-RU"/>
              <a:pPr>
                <a:defRPr/>
              </a:pPr>
              <a:t>‹#›</a:t>
            </a:fld>
            <a:endParaRPr lang="ru-RU"/>
          </a:p>
        </p:txBody>
      </p:sp>
    </p:spTree>
  </p:cSld>
  <p:clrMapOvr>
    <a:masterClrMapping/>
  </p:clrMapOvr>
  <p:transition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p>
            <a:r>
              <a:rPr lang="ru-RU"/>
              <a:t>Образец заголовка</a:t>
            </a:r>
            <a:endParaRPr lang="en-US"/>
          </a:p>
        </p:txBody>
      </p:sp>
      <p:sp>
        <p:nvSpPr>
          <p:cNvPr id="3" name="Вертикальный текст 2"/>
          <p:cNvSpPr>
            <a:spLocks noGrp="1"/>
          </p:cNvSpPr>
          <p:nvPr>
            <p:ph type="body" orient="vert" idx="1"/>
          </p:nvPr>
        </p:nvSpPr>
        <p:spPr>
          <a:xfrm>
            <a:off x="2915816" y="530352"/>
            <a:ext cx="5770984" cy="4187952"/>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24"/>
          <p:cNvSpPr>
            <a:spLocks noGrp="1"/>
          </p:cNvSpPr>
          <p:nvPr>
            <p:ph type="dt" sz="half" idx="10"/>
          </p:nvPr>
        </p:nvSpPr>
        <p:spPr/>
        <p:txBody>
          <a:bodyPr/>
          <a:lstStyle>
            <a:lvl1pPr>
              <a:defRPr/>
            </a:lvl1pPr>
          </a:lstStyle>
          <a:p>
            <a:pPr>
              <a:defRPr/>
            </a:pPr>
            <a:fld id="{EF691EDC-D96A-49D1-8FBC-C31CBD986DF4}" type="datetime1">
              <a:rPr lang="ru-RU" smtClean="0"/>
              <a:t>22.04.2022</a:t>
            </a:fld>
            <a:endParaRPr lang="ru-RU"/>
          </a:p>
        </p:txBody>
      </p:sp>
      <p:sp>
        <p:nvSpPr>
          <p:cNvPr id="5" name="Нижний колонтитул 17"/>
          <p:cNvSpPr>
            <a:spLocks noGrp="1"/>
          </p:cNvSpPr>
          <p:nvPr>
            <p:ph type="ftr" sz="quarter" idx="11"/>
          </p:nvPr>
        </p:nvSpPr>
        <p:spPr/>
        <p:txBody>
          <a:bodyPr/>
          <a:lstStyle>
            <a:lvl1pPr>
              <a:defRPr/>
            </a:lvl1pPr>
          </a:lstStyle>
          <a:p>
            <a:pPr>
              <a:defRPr/>
            </a:pPr>
            <a:endParaRPr lang="ru-RU"/>
          </a:p>
        </p:txBody>
      </p:sp>
      <p:sp>
        <p:nvSpPr>
          <p:cNvPr id="6" name="Номер слайда 4"/>
          <p:cNvSpPr>
            <a:spLocks noGrp="1"/>
          </p:cNvSpPr>
          <p:nvPr>
            <p:ph type="sldNum" sz="quarter" idx="12"/>
          </p:nvPr>
        </p:nvSpPr>
        <p:spPr/>
        <p:txBody>
          <a:bodyPr/>
          <a:lstStyle>
            <a:lvl1pPr>
              <a:defRPr/>
            </a:lvl1pPr>
          </a:lstStyle>
          <a:p>
            <a:pPr>
              <a:defRPr/>
            </a:pPr>
            <a:fld id="{8615D513-FDCF-47C9-9C37-A7C6313BA0EB}" type="slidenum">
              <a:rPr lang="ru-RU"/>
              <a:pPr>
                <a:defRPr/>
              </a:pPr>
              <a:t>‹#›</a:t>
            </a:fld>
            <a:endParaRPr lang="ru-RU"/>
          </a:p>
        </p:txBody>
      </p:sp>
    </p:spTree>
  </p:cSld>
  <p:clrMapOvr>
    <a:masterClrMapping/>
  </p:clrMapOvr>
  <p:transitio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p>
            <a:r>
              <a:rPr lang="ru-RU"/>
              <a:t>Образец заголовка</a:t>
            </a:r>
            <a:endParaRPr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24"/>
          <p:cNvSpPr>
            <a:spLocks noGrp="1"/>
          </p:cNvSpPr>
          <p:nvPr>
            <p:ph type="dt" sz="half" idx="10"/>
          </p:nvPr>
        </p:nvSpPr>
        <p:spPr/>
        <p:txBody>
          <a:bodyPr/>
          <a:lstStyle>
            <a:lvl1pPr>
              <a:defRPr/>
            </a:lvl1pPr>
          </a:lstStyle>
          <a:p>
            <a:pPr>
              <a:defRPr/>
            </a:pPr>
            <a:fld id="{377B7871-F3D6-43EC-8E8C-C5969094BFC6}" type="datetime1">
              <a:rPr lang="ru-RU" smtClean="0"/>
              <a:t>22.04.2022</a:t>
            </a:fld>
            <a:endParaRPr lang="ru-RU"/>
          </a:p>
        </p:txBody>
      </p:sp>
      <p:sp>
        <p:nvSpPr>
          <p:cNvPr id="5" name="Нижний колонтитул 17"/>
          <p:cNvSpPr>
            <a:spLocks noGrp="1"/>
          </p:cNvSpPr>
          <p:nvPr>
            <p:ph type="ftr" sz="quarter" idx="11"/>
          </p:nvPr>
        </p:nvSpPr>
        <p:spPr/>
        <p:txBody>
          <a:bodyPr/>
          <a:lstStyle>
            <a:lvl1pPr>
              <a:defRPr/>
            </a:lvl1pPr>
          </a:lstStyle>
          <a:p>
            <a:pPr>
              <a:defRPr/>
            </a:pPr>
            <a:endParaRPr lang="ru-RU"/>
          </a:p>
        </p:txBody>
      </p:sp>
      <p:sp>
        <p:nvSpPr>
          <p:cNvPr id="6" name="Номер слайда 4"/>
          <p:cNvSpPr>
            <a:spLocks noGrp="1"/>
          </p:cNvSpPr>
          <p:nvPr>
            <p:ph type="sldNum" sz="quarter" idx="12"/>
          </p:nvPr>
        </p:nvSpPr>
        <p:spPr/>
        <p:txBody>
          <a:bodyPr/>
          <a:lstStyle>
            <a:lvl1pPr>
              <a:defRPr/>
            </a:lvl1pPr>
          </a:lstStyle>
          <a:p>
            <a:pPr>
              <a:defRPr/>
            </a:pPr>
            <a:fld id="{BC13D36C-CC58-470B-B4B5-7B10D5D85AEE}" type="slidenum">
              <a:rPr lang="ru-RU"/>
              <a:pPr>
                <a:defRPr/>
              </a:pPr>
              <a:t>‹#›</a:t>
            </a:fld>
            <a:endParaRPr lang="ru-RU"/>
          </a:p>
        </p:txBody>
      </p:sp>
    </p:spTree>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p>
            <a:r>
              <a:rPr lang="ru-RU"/>
              <a:t>Образец заголовка</a:t>
            </a:r>
            <a:endParaRPr lang="en-US"/>
          </a:p>
        </p:txBody>
      </p:sp>
      <p:sp>
        <p:nvSpPr>
          <p:cNvPr id="3" name="Содержимое 2"/>
          <p:cNvSpPr>
            <a:spLocks noGrp="1"/>
          </p:cNvSpPr>
          <p:nvPr>
            <p:ph idx="1"/>
          </p:nvPr>
        </p:nvSpPr>
        <p:spPr>
          <a:xfrm>
            <a:off x="502920" y="530352"/>
            <a:ext cx="8183880" cy="418795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24"/>
          <p:cNvSpPr>
            <a:spLocks noGrp="1"/>
          </p:cNvSpPr>
          <p:nvPr>
            <p:ph type="dt" sz="half" idx="10"/>
          </p:nvPr>
        </p:nvSpPr>
        <p:spPr/>
        <p:txBody>
          <a:bodyPr/>
          <a:lstStyle>
            <a:lvl1pPr>
              <a:defRPr/>
            </a:lvl1pPr>
          </a:lstStyle>
          <a:p>
            <a:pPr>
              <a:defRPr/>
            </a:pPr>
            <a:fld id="{E24906F8-46AA-4C71-AE63-725F42A73E7E}" type="datetime1">
              <a:rPr lang="ru-RU" smtClean="0"/>
              <a:t>22.04.2022</a:t>
            </a:fld>
            <a:endParaRPr lang="ru-RU"/>
          </a:p>
        </p:txBody>
      </p:sp>
      <p:sp>
        <p:nvSpPr>
          <p:cNvPr id="5" name="Нижний колонтитул 17"/>
          <p:cNvSpPr>
            <a:spLocks noGrp="1"/>
          </p:cNvSpPr>
          <p:nvPr>
            <p:ph type="ftr" sz="quarter" idx="11"/>
          </p:nvPr>
        </p:nvSpPr>
        <p:spPr/>
        <p:txBody>
          <a:bodyPr/>
          <a:lstStyle>
            <a:lvl1pPr>
              <a:defRPr/>
            </a:lvl1pPr>
          </a:lstStyle>
          <a:p>
            <a:pPr>
              <a:defRPr/>
            </a:pPr>
            <a:endParaRPr lang="ru-RU"/>
          </a:p>
        </p:txBody>
      </p:sp>
      <p:sp>
        <p:nvSpPr>
          <p:cNvPr id="6" name="Номер слайда 4"/>
          <p:cNvSpPr>
            <a:spLocks noGrp="1"/>
          </p:cNvSpPr>
          <p:nvPr>
            <p:ph type="sldNum" sz="quarter" idx="12"/>
          </p:nvPr>
        </p:nvSpPr>
        <p:spPr/>
        <p:txBody>
          <a:bodyPr/>
          <a:lstStyle>
            <a:lvl1pPr>
              <a:defRPr/>
            </a:lvl1pPr>
          </a:lstStyle>
          <a:p>
            <a:pPr>
              <a:defRPr/>
            </a:pPr>
            <a:fld id="{667CD33F-80E7-4949-9892-D2A903C3E0F0}" type="slidenum">
              <a:rPr lang="ru-RU"/>
              <a:pPr>
                <a:defRPr/>
              </a:pPr>
              <a:t>‹#›</a:t>
            </a:fld>
            <a:endParaRPr lang="ru-RU"/>
          </a:p>
        </p:txBody>
      </p:sp>
    </p:spTree>
  </p:cSld>
  <p:clrMapOvr>
    <a:masterClrMapping/>
  </p:clrMapOvr>
  <p:transitio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Скругленный прямоугольник 13"/>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Скругленный прямоугольник 4"/>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468344" y="4928616"/>
            <a:ext cx="8183880" cy="676656"/>
          </a:xfrm>
        </p:spPr>
        <p:txBody>
          <a:bodyPr lIns="91440" bIns="0"/>
          <a:lstStyle>
            <a:lvl1pPr algn="l">
              <a:buNone/>
              <a:defRPr sz="3600" b="0" cap="none" baseline="0">
                <a:solidFill>
                  <a:schemeClr val="bg2">
                    <a:shade val="25000"/>
                  </a:schemeClr>
                </a:solidFill>
                <a:effectLst/>
              </a:defRPr>
            </a:lvl1pPr>
            <a:extLst/>
          </a:lstStyle>
          <a:p>
            <a:r>
              <a:rPr lang="ru-RU"/>
              <a:t>Образец заголовка</a:t>
            </a:r>
            <a:endParaRPr lang="en-US"/>
          </a:p>
        </p:txBody>
      </p:sp>
      <p:sp>
        <p:nvSpPr>
          <p:cNvPr id="3" name="Текст 2"/>
          <p:cNvSpPr>
            <a:spLocks noGrp="1"/>
          </p:cNvSpPr>
          <p:nvPr>
            <p:ph type="body" idx="1"/>
          </p:nvPr>
        </p:nvSpPr>
        <p:spPr>
          <a:xfrm>
            <a:off x="468344" y="5624484"/>
            <a:ext cx="8183880" cy="420624"/>
          </a:xfrm>
        </p:spPr>
        <p:txBody>
          <a:bodyPr lIns="118872" tIns="0"/>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a:t>Образец текста</a:t>
            </a:r>
          </a:p>
        </p:txBody>
      </p:sp>
      <p:sp>
        <p:nvSpPr>
          <p:cNvPr id="6" name="Дата 3"/>
          <p:cNvSpPr>
            <a:spLocks noGrp="1"/>
          </p:cNvSpPr>
          <p:nvPr>
            <p:ph type="dt" sz="half" idx="10"/>
          </p:nvPr>
        </p:nvSpPr>
        <p:spPr/>
        <p:txBody>
          <a:bodyPr/>
          <a:lstStyle>
            <a:lvl1pPr>
              <a:defRPr/>
            </a:lvl1pPr>
            <a:extLst/>
          </a:lstStyle>
          <a:p>
            <a:pPr>
              <a:defRPr/>
            </a:pPr>
            <a:fld id="{25243F04-2F92-41F5-AB85-8CEB5CB4AB71}" type="datetime1">
              <a:rPr lang="ru-RU" smtClean="0"/>
              <a:t>22.04.2022</a:t>
            </a:fld>
            <a:endParaRPr lang="ru-RU"/>
          </a:p>
        </p:txBody>
      </p:sp>
      <p:sp>
        <p:nvSpPr>
          <p:cNvPr id="7" name="Нижний колонтитул 4"/>
          <p:cNvSpPr>
            <a:spLocks noGrp="1"/>
          </p:cNvSpPr>
          <p:nvPr>
            <p:ph type="ftr" sz="quarter" idx="11"/>
          </p:nvPr>
        </p:nvSpPr>
        <p:spPr/>
        <p:txBody>
          <a:bodyPr/>
          <a:lstStyle>
            <a:lvl1pPr>
              <a:defRPr/>
            </a:lvl1pPr>
            <a:extLst/>
          </a:lstStyle>
          <a:p>
            <a:pPr>
              <a:defRPr/>
            </a:pPr>
            <a:endParaRPr lang="ru-RU"/>
          </a:p>
        </p:txBody>
      </p:sp>
      <p:sp>
        <p:nvSpPr>
          <p:cNvPr id="8" name="Номер слайда 5"/>
          <p:cNvSpPr>
            <a:spLocks noGrp="1"/>
          </p:cNvSpPr>
          <p:nvPr>
            <p:ph type="sldNum" sz="quarter" idx="12"/>
          </p:nvPr>
        </p:nvSpPr>
        <p:spPr/>
        <p:txBody>
          <a:bodyPr/>
          <a:lstStyle>
            <a:lvl1pPr>
              <a:defRPr/>
            </a:lvl1pPr>
            <a:extLst/>
          </a:lstStyle>
          <a:p>
            <a:pPr>
              <a:defRPr/>
            </a:pPr>
            <a:fld id="{17B058C3-6013-4A18-9EFA-0B24877F91A2}" type="slidenum">
              <a:rPr lang="ru-RU"/>
              <a:pPr>
                <a:defRPr/>
              </a:pPr>
              <a:t>‹#›</a:t>
            </a:fld>
            <a:endParaRPr lang="ru-RU"/>
          </a:p>
        </p:txBody>
      </p:sp>
    </p:spTree>
  </p:cSld>
  <p:clrMapOvr>
    <a:masterClrMapping/>
  </p:clrMapOvr>
  <p:transitio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Дата 24"/>
          <p:cNvSpPr>
            <a:spLocks noGrp="1"/>
          </p:cNvSpPr>
          <p:nvPr>
            <p:ph type="dt" sz="half" idx="10"/>
          </p:nvPr>
        </p:nvSpPr>
        <p:spPr/>
        <p:txBody>
          <a:bodyPr/>
          <a:lstStyle>
            <a:lvl1pPr>
              <a:defRPr/>
            </a:lvl1pPr>
          </a:lstStyle>
          <a:p>
            <a:pPr>
              <a:defRPr/>
            </a:pPr>
            <a:fld id="{5ADE0589-7D9A-448D-9509-C7CBDACFD5B4}" type="datetime1">
              <a:rPr lang="ru-RU" smtClean="0"/>
              <a:t>22.04.2022</a:t>
            </a:fld>
            <a:endParaRPr lang="ru-RU"/>
          </a:p>
        </p:txBody>
      </p:sp>
      <p:sp>
        <p:nvSpPr>
          <p:cNvPr id="6" name="Нижний колонтитул 17"/>
          <p:cNvSpPr>
            <a:spLocks noGrp="1"/>
          </p:cNvSpPr>
          <p:nvPr>
            <p:ph type="ftr" sz="quarter" idx="11"/>
          </p:nvPr>
        </p:nvSpPr>
        <p:spPr/>
        <p:txBody>
          <a:bodyPr/>
          <a:lstStyle>
            <a:lvl1pPr>
              <a:defRPr/>
            </a:lvl1pPr>
          </a:lstStyle>
          <a:p>
            <a:pPr>
              <a:defRPr/>
            </a:pPr>
            <a:endParaRPr lang="ru-RU"/>
          </a:p>
        </p:txBody>
      </p:sp>
      <p:sp>
        <p:nvSpPr>
          <p:cNvPr id="7" name="Номер слайда 4"/>
          <p:cNvSpPr>
            <a:spLocks noGrp="1"/>
          </p:cNvSpPr>
          <p:nvPr>
            <p:ph type="sldNum" sz="quarter" idx="12"/>
          </p:nvPr>
        </p:nvSpPr>
        <p:spPr/>
        <p:txBody>
          <a:bodyPr/>
          <a:lstStyle>
            <a:lvl1pPr>
              <a:defRPr/>
            </a:lvl1pPr>
          </a:lstStyle>
          <a:p>
            <a:pPr>
              <a:defRPr/>
            </a:pPr>
            <a:fld id="{224D17BA-60F7-402A-A379-DEE3CE849414}" type="slidenum">
              <a:rPr lang="ru-RU"/>
              <a:pPr>
                <a:defRPr/>
              </a:pPr>
              <a:t>‹#›</a:t>
            </a:fld>
            <a:endParaRPr lang="ru-RU"/>
          </a:p>
        </p:txBody>
      </p:sp>
    </p:spTree>
  </p:cSld>
  <p:clrMapOvr>
    <a:masterClrMapping/>
  </p:clrMapOvr>
  <p:transitio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lvl1pPr>
              <a:defRPr b="1"/>
            </a:lvl1pPr>
            <a:extLst/>
          </a:lstStyle>
          <a:p>
            <a:r>
              <a:rPr lang="ru-RU"/>
              <a:t>Образец заголовка</a:t>
            </a:r>
            <a:endParaRPr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ru-RU"/>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ru-RU"/>
              <a:t>Образец текста</a:t>
            </a:r>
          </a:p>
        </p:txBody>
      </p:sp>
      <p:sp>
        <p:nvSpPr>
          <p:cNvPr id="5" name="Содержимое 4"/>
          <p:cNvSpPr>
            <a:spLocks noGrp="1"/>
          </p:cNvSpPr>
          <p:nvPr>
            <p:ph sz="quarter" idx="2"/>
          </p:nvPr>
        </p:nvSpPr>
        <p:spPr>
          <a:xfrm>
            <a:off x="607224"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6" name="Содержимое 5"/>
          <p:cNvSpPr>
            <a:spLocks noGrp="1"/>
          </p:cNvSpPr>
          <p:nvPr>
            <p:ph sz="quarter" idx="4"/>
          </p:nvPr>
        </p:nvSpPr>
        <p:spPr>
          <a:xfrm>
            <a:off x="4652169"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7" name="Дата 24"/>
          <p:cNvSpPr>
            <a:spLocks noGrp="1"/>
          </p:cNvSpPr>
          <p:nvPr>
            <p:ph type="dt" sz="half" idx="10"/>
          </p:nvPr>
        </p:nvSpPr>
        <p:spPr/>
        <p:txBody>
          <a:bodyPr/>
          <a:lstStyle>
            <a:lvl1pPr>
              <a:defRPr/>
            </a:lvl1pPr>
          </a:lstStyle>
          <a:p>
            <a:pPr>
              <a:defRPr/>
            </a:pPr>
            <a:fld id="{13BF5FA6-F6D9-4101-9A7E-220C475C6543}" type="datetime1">
              <a:rPr lang="ru-RU" smtClean="0"/>
              <a:t>22.04.2022</a:t>
            </a:fld>
            <a:endParaRPr lang="ru-RU"/>
          </a:p>
        </p:txBody>
      </p:sp>
      <p:sp>
        <p:nvSpPr>
          <p:cNvPr id="8" name="Нижний колонтитул 17"/>
          <p:cNvSpPr>
            <a:spLocks noGrp="1"/>
          </p:cNvSpPr>
          <p:nvPr>
            <p:ph type="ftr" sz="quarter" idx="11"/>
          </p:nvPr>
        </p:nvSpPr>
        <p:spPr/>
        <p:txBody>
          <a:bodyPr/>
          <a:lstStyle>
            <a:lvl1pPr>
              <a:defRPr/>
            </a:lvl1pPr>
          </a:lstStyle>
          <a:p>
            <a:pPr>
              <a:defRPr/>
            </a:pPr>
            <a:endParaRPr lang="ru-RU"/>
          </a:p>
        </p:txBody>
      </p:sp>
      <p:sp>
        <p:nvSpPr>
          <p:cNvPr id="9" name="Номер слайда 4"/>
          <p:cNvSpPr>
            <a:spLocks noGrp="1"/>
          </p:cNvSpPr>
          <p:nvPr>
            <p:ph type="sldNum" sz="quarter" idx="12"/>
          </p:nvPr>
        </p:nvSpPr>
        <p:spPr/>
        <p:txBody>
          <a:bodyPr/>
          <a:lstStyle>
            <a:lvl1pPr>
              <a:defRPr/>
            </a:lvl1pPr>
          </a:lstStyle>
          <a:p>
            <a:pPr>
              <a:defRPr/>
            </a:pPr>
            <a:fld id="{0157EA5D-5009-4181-B5B5-1414E2E865F1}" type="slidenum">
              <a:rPr lang="ru-RU"/>
              <a:pPr>
                <a:defRPr/>
              </a:pPr>
              <a:t>‹#›</a:t>
            </a:fld>
            <a:endParaRPr lang="ru-RU"/>
          </a:p>
        </p:txBody>
      </p:sp>
    </p:spTree>
  </p:cSld>
  <p:clrMapOvr>
    <a:masterClrMapping/>
  </p:clrMapOvr>
  <p:transitio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en-US"/>
          </a:p>
        </p:txBody>
      </p:sp>
      <p:sp>
        <p:nvSpPr>
          <p:cNvPr id="3" name="Дата 24"/>
          <p:cNvSpPr>
            <a:spLocks noGrp="1"/>
          </p:cNvSpPr>
          <p:nvPr>
            <p:ph type="dt" sz="half" idx="10"/>
          </p:nvPr>
        </p:nvSpPr>
        <p:spPr/>
        <p:txBody>
          <a:bodyPr/>
          <a:lstStyle>
            <a:lvl1pPr>
              <a:defRPr/>
            </a:lvl1pPr>
          </a:lstStyle>
          <a:p>
            <a:pPr>
              <a:defRPr/>
            </a:pPr>
            <a:fld id="{53AB5CDF-7CF7-4F28-8780-FC02C79BECA9}" type="datetime1">
              <a:rPr lang="ru-RU" smtClean="0"/>
              <a:t>22.04.2022</a:t>
            </a:fld>
            <a:endParaRPr lang="ru-RU"/>
          </a:p>
        </p:txBody>
      </p:sp>
      <p:sp>
        <p:nvSpPr>
          <p:cNvPr id="4" name="Нижний колонтитул 17"/>
          <p:cNvSpPr>
            <a:spLocks noGrp="1"/>
          </p:cNvSpPr>
          <p:nvPr>
            <p:ph type="ftr" sz="quarter" idx="11"/>
          </p:nvPr>
        </p:nvSpPr>
        <p:spPr/>
        <p:txBody>
          <a:bodyPr/>
          <a:lstStyle>
            <a:lvl1pPr>
              <a:defRPr/>
            </a:lvl1pPr>
          </a:lstStyle>
          <a:p>
            <a:pPr>
              <a:defRPr/>
            </a:pPr>
            <a:endParaRPr lang="ru-RU"/>
          </a:p>
        </p:txBody>
      </p:sp>
      <p:sp>
        <p:nvSpPr>
          <p:cNvPr id="5" name="Номер слайда 4"/>
          <p:cNvSpPr>
            <a:spLocks noGrp="1"/>
          </p:cNvSpPr>
          <p:nvPr>
            <p:ph type="sldNum" sz="quarter" idx="12"/>
          </p:nvPr>
        </p:nvSpPr>
        <p:spPr/>
        <p:txBody>
          <a:bodyPr/>
          <a:lstStyle>
            <a:lvl1pPr>
              <a:defRPr/>
            </a:lvl1pPr>
          </a:lstStyle>
          <a:p>
            <a:pPr>
              <a:defRPr/>
            </a:pPr>
            <a:fld id="{995F5868-6DE0-4D8F-9F8A-1C869A8BD989}" type="slidenum">
              <a:rPr lang="ru-RU"/>
              <a:pPr>
                <a:defRPr/>
              </a:pPr>
              <a:t>‹#›</a:t>
            </a:fld>
            <a:endParaRPr lang="ru-RU"/>
          </a:p>
        </p:txBody>
      </p:sp>
    </p:spTree>
  </p:cSld>
  <p:clrMapOvr>
    <a:masterClrMapping/>
  </p:clrMapOvr>
  <p:transition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Скругленный прямоугольник 6"/>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Дата 1"/>
          <p:cNvSpPr>
            <a:spLocks noGrp="1"/>
          </p:cNvSpPr>
          <p:nvPr>
            <p:ph type="dt" sz="half" idx="10"/>
          </p:nvPr>
        </p:nvSpPr>
        <p:spPr/>
        <p:txBody>
          <a:bodyPr/>
          <a:lstStyle>
            <a:lvl1pPr>
              <a:defRPr/>
            </a:lvl1pPr>
            <a:extLst/>
          </a:lstStyle>
          <a:p>
            <a:pPr>
              <a:defRPr/>
            </a:pPr>
            <a:fld id="{D0A12202-5588-4F15-9B41-94E1EFB9F27A}" type="datetime1">
              <a:rPr lang="ru-RU" smtClean="0"/>
              <a:t>22.04.2022</a:t>
            </a:fld>
            <a:endParaRPr lang="ru-RU"/>
          </a:p>
        </p:txBody>
      </p:sp>
      <p:sp>
        <p:nvSpPr>
          <p:cNvPr id="4" name="Нижний колонтитул 2"/>
          <p:cNvSpPr>
            <a:spLocks noGrp="1"/>
          </p:cNvSpPr>
          <p:nvPr>
            <p:ph type="ftr" sz="quarter" idx="11"/>
          </p:nvPr>
        </p:nvSpPr>
        <p:spPr/>
        <p:txBody>
          <a:bodyPr/>
          <a:lstStyle>
            <a:lvl1pPr>
              <a:defRPr/>
            </a:lvl1pPr>
            <a:extLst/>
          </a:lstStyle>
          <a:p>
            <a:pPr>
              <a:defRPr/>
            </a:pPr>
            <a:endParaRPr lang="ru-RU"/>
          </a:p>
        </p:txBody>
      </p:sp>
      <p:sp>
        <p:nvSpPr>
          <p:cNvPr id="5" name="Номер слайда 3"/>
          <p:cNvSpPr>
            <a:spLocks noGrp="1"/>
          </p:cNvSpPr>
          <p:nvPr>
            <p:ph type="sldNum" sz="quarter" idx="12"/>
          </p:nvPr>
        </p:nvSpPr>
        <p:spPr/>
        <p:txBody>
          <a:bodyPr/>
          <a:lstStyle>
            <a:lvl1pPr>
              <a:defRPr/>
            </a:lvl1pPr>
            <a:extLst/>
          </a:lstStyle>
          <a:p>
            <a:pPr>
              <a:defRPr/>
            </a:pPr>
            <a:fld id="{1344069D-81DB-4E97-A751-3C4DB6B9AF48}" type="slidenum">
              <a:rPr lang="ru-RU"/>
              <a:pPr>
                <a:defRPr/>
              </a:pPr>
              <a:t>‹#›</a:t>
            </a:fld>
            <a:endParaRPr lang="ru-RU"/>
          </a:p>
        </p:txBody>
      </p:sp>
      <p:sp>
        <p:nvSpPr>
          <p:cNvPr id="6" name="Скругленный прямоугольник 5"/>
          <p:cNvSpPr/>
          <p:nvPr userDrawn="1"/>
        </p:nvSpPr>
        <p:spPr>
          <a:xfrm>
            <a:off x="418596" y="434162"/>
            <a:ext cx="8306809" cy="5947166"/>
          </a:xfrm>
          <a:prstGeom prst="roundRect">
            <a:avLst>
              <a:gd name="adj" fmla="val 2127"/>
            </a:avLst>
          </a:prstGeom>
          <a:gradFill rotWithShape="1">
            <a:gsLst>
              <a:gs pos="0">
                <a:schemeClr val="bg1">
                  <a:tint val="75000"/>
                  <a:satMod val="150000"/>
                </a:schemeClr>
              </a:gs>
              <a:gs pos="55000">
                <a:schemeClr val="accent5">
                  <a:lumMod val="20000"/>
                  <a:lumOff val="80000"/>
                </a:schemeClr>
              </a:gs>
              <a:gs pos="100000">
                <a:schemeClr val="accent5">
                  <a:lumMod val="60000"/>
                  <a:lumOff val="4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ransition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lstStyle>
            <a:lvl1pPr algn="l">
              <a:buNone/>
              <a:defRPr sz="2200" b="1">
                <a:solidFill>
                  <a:schemeClr val="accent1"/>
                </a:solidFill>
              </a:defRPr>
            </a:lvl1pPr>
            <a:extLst/>
          </a:lstStyle>
          <a:p>
            <a:r>
              <a:rPr lang="ru-RU"/>
              <a:t>Образец заголовка</a:t>
            </a:r>
            <a:endParaRPr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Дата 24"/>
          <p:cNvSpPr>
            <a:spLocks noGrp="1"/>
          </p:cNvSpPr>
          <p:nvPr>
            <p:ph type="dt" sz="half" idx="10"/>
          </p:nvPr>
        </p:nvSpPr>
        <p:spPr/>
        <p:txBody>
          <a:bodyPr/>
          <a:lstStyle>
            <a:lvl1pPr>
              <a:defRPr/>
            </a:lvl1pPr>
          </a:lstStyle>
          <a:p>
            <a:pPr>
              <a:defRPr/>
            </a:pPr>
            <a:fld id="{01467158-57AE-403D-858B-0A41C77153B1}" type="datetime1">
              <a:rPr lang="ru-RU" smtClean="0"/>
              <a:t>22.04.2022</a:t>
            </a:fld>
            <a:endParaRPr lang="ru-RU"/>
          </a:p>
        </p:txBody>
      </p:sp>
      <p:sp>
        <p:nvSpPr>
          <p:cNvPr id="6" name="Нижний колонтитул 17"/>
          <p:cNvSpPr>
            <a:spLocks noGrp="1"/>
          </p:cNvSpPr>
          <p:nvPr>
            <p:ph type="ftr" sz="quarter" idx="11"/>
          </p:nvPr>
        </p:nvSpPr>
        <p:spPr/>
        <p:txBody>
          <a:bodyPr/>
          <a:lstStyle>
            <a:lvl1pPr>
              <a:defRPr/>
            </a:lvl1pPr>
          </a:lstStyle>
          <a:p>
            <a:pPr>
              <a:defRPr/>
            </a:pPr>
            <a:endParaRPr lang="ru-RU"/>
          </a:p>
        </p:txBody>
      </p:sp>
      <p:sp>
        <p:nvSpPr>
          <p:cNvPr id="7" name="Номер слайда 4"/>
          <p:cNvSpPr>
            <a:spLocks noGrp="1"/>
          </p:cNvSpPr>
          <p:nvPr>
            <p:ph type="sldNum" sz="quarter" idx="12"/>
          </p:nvPr>
        </p:nvSpPr>
        <p:spPr/>
        <p:txBody>
          <a:bodyPr/>
          <a:lstStyle>
            <a:lvl1pPr>
              <a:defRPr/>
            </a:lvl1pPr>
          </a:lstStyle>
          <a:p>
            <a:pPr>
              <a:defRPr/>
            </a:pPr>
            <a:fld id="{9B80C3CA-AC2D-46F7-8DF5-6F75542BD41D}" type="slidenum">
              <a:rPr lang="ru-RU"/>
              <a:pPr>
                <a:defRPr/>
              </a:pPr>
              <a:t>‹#›</a:t>
            </a:fld>
            <a:endParaRPr lang="ru-RU"/>
          </a:p>
        </p:txBody>
      </p:sp>
    </p:spTree>
  </p:cSld>
  <p:clrMapOvr>
    <a:masterClrMapping/>
  </p:clrMapOvr>
  <p:transition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5" name="Скругленный прямоугольник 14"/>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ик с одним скругленным углом 5"/>
          <p:cNvSpPr/>
          <p:nvPr/>
        </p:nvSpPr>
        <p:spPr>
          <a:xfrm>
            <a:off x="6400800" y="433388"/>
            <a:ext cx="2324100"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lang="ru-RU"/>
              <a:t>Образец заголовка</a:t>
            </a:r>
            <a:endParaRPr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normAutofit/>
          </a:bodyPr>
          <a:lstStyle>
            <a:lvl1pPr marL="0" indent="0">
              <a:buNone/>
              <a:defRPr sz="3200"/>
            </a:lvl1pPr>
            <a:extLst/>
          </a:lstStyle>
          <a:p>
            <a:pPr lvl="0"/>
            <a:r>
              <a:rPr lang="ru-RU" noProof="0"/>
              <a:t>Вставка рисунка</a:t>
            </a:r>
            <a:endParaRPr lang="en-US" noProof="0"/>
          </a:p>
        </p:txBody>
      </p:sp>
      <p:sp>
        <p:nvSpPr>
          <p:cNvPr id="7" name="Дата 4"/>
          <p:cNvSpPr>
            <a:spLocks noGrp="1"/>
          </p:cNvSpPr>
          <p:nvPr>
            <p:ph type="dt" sz="half" idx="10"/>
          </p:nvPr>
        </p:nvSpPr>
        <p:spPr/>
        <p:txBody>
          <a:bodyPr/>
          <a:lstStyle>
            <a:lvl1pPr>
              <a:defRPr/>
            </a:lvl1pPr>
            <a:extLst/>
          </a:lstStyle>
          <a:p>
            <a:pPr>
              <a:defRPr/>
            </a:pPr>
            <a:fld id="{51D968FC-18B6-42F4-9180-B94772D947CB}" type="datetime1">
              <a:rPr lang="ru-RU" smtClean="0"/>
              <a:t>22.04.2022</a:t>
            </a:fld>
            <a:endParaRPr lang="ru-RU"/>
          </a:p>
        </p:txBody>
      </p:sp>
      <p:sp>
        <p:nvSpPr>
          <p:cNvPr id="8" name="Нижний колонтитул 5"/>
          <p:cNvSpPr>
            <a:spLocks noGrp="1"/>
          </p:cNvSpPr>
          <p:nvPr>
            <p:ph type="ftr" sz="quarter" idx="11"/>
          </p:nvPr>
        </p:nvSpPr>
        <p:spPr/>
        <p:txBody>
          <a:bodyPr/>
          <a:lstStyle>
            <a:lvl1pPr>
              <a:defRPr/>
            </a:lvl1pPr>
            <a:extLst/>
          </a:lstStyle>
          <a:p>
            <a:pPr>
              <a:defRPr/>
            </a:pPr>
            <a:endParaRPr lang="ru-RU"/>
          </a:p>
        </p:txBody>
      </p:sp>
      <p:sp>
        <p:nvSpPr>
          <p:cNvPr id="9" name="Номер слайда 6"/>
          <p:cNvSpPr>
            <a:spLocks noGrp="1"/>
          </p:cNvSpPr>
          <p:nvPr>
            <p:ph type="sldNum" sz="quarter" idx="12"/>
          </p:nvPr>
        </p:nvSpPr>
        <p:spPr/>
        <p:txBody>
          <a:bodyPr/>
          <a:lstStyle>
            <a:lvl1pPr>
              <a:defRPr/>
            </a:lvl1pPr>
            <a:extLst/>
          </a:lstStyle>
          <a:p>
            <a:pPr>
              <a:defRPr/>
            </a:pPr>
            <a:fld id="{3D98075E-7491-4505-A645-2E85115B944B}" type="slidenum">
              <a:rPr lang="ru-RU"/>
              <a:pPr>
                <a:defRPr/>
              </a:pPr>
              <a:t>‹#›</a:t>
            </a:fld>
            <a:endParaRPr lang="ru-RU"/>
          </a:p>
        </p:txBody>
      </p:sp>
    </p:spTree>
  </p:cSld>
  <p:clrMapOvr>
    <a:masterClrMapping/>
  </p:clrMapOvr>
  <p:transition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Скругленный прямоугольник 8"/>
          <p:cNvSpPr/>
          <p:nvPr/>
        </p:nvSpPr>
        <p:spPr>
          <a:xfrm>
            <a:off x="418596" y="434162"/>
            <a:ext cx="8306809" cy="5947166"/>
          </a:xfrm>
          <a:prstGeom prst="roundRect">
            <a:avLst>
              <a:gd name="adj" fmla="val 2127"/>
            </a:avLst>
          </a:prstGeom>
          <a:gradFill rotWithShape="1">
            <a:gsLst>
              <a:gs pos="0">
                <a:schemeClr val="bg1">
                  <a:tint val="75000"/>
                  <a:satMod val="150000"/>
                </a:schemeClr>
              </a:gs>
              <a:gs pos="55000">
                <a:schemeClr val="accent5">
                  <a:lumMod val="20000"/>
                  <a:lumOff val="80000"/>
                </a:schemeClr>
              </a:gs>
              <a:gs pos="100000">
                <a:schemeClr val="accent5">
                  <a:lumMod val="60000"/>
                  <a:lumOff val="4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Заголовок 12"/>
          <p:cNvSpPr>
            <a:spLocks noGrp="1"/>
          </p:cNvSpPr>
          <p:nvPr>
            <p:ph type="title"/>
          </p:nvPr>
        </p:nvSpPr>
        <p:spPr>
          <a:xfrm>
            <a:off x="503238" y="4986338"/>
            <a:ext cx="8183562" cy="1050925"/>
          </a:xfrm>
          <a:prstGeom prst="rect">
            <a:avLst/>
          </a:prstGeom>
        </p:spPr>
        <p:txBody>
          <a:bodyPr vert="horz" anchor="b">
            <a:normAutofit/>
          </a:bodyPr>
          <a:lstStyle/>
          <a:p>
            <a:r>
              <a:rPr lang="ru-RU"/>
              <a:t>Образец заголовка</a:t>
            </a:r>
            <a:endParaRPr lang="en-US"/>
          </a:p>
        </p:txBody>
      </p:sp>
      <p:sp>
        <p:nvSpPr>
          <p:cNvPr id="22535" name="Текст 3"/>
          <p:cNvSpPr>
            <a:spLocks noGrp="1"/>
          </p:cNvSpPr>
          <p:nvPr>
            <p:ph type="body" idx="1"/>
          </p:nvPr>
        </p:nvSpPr>
        <p:spPr bwMode="auto">
          <a:xfrm>
            <a:off x="503238" y="530225"/>
            <a:ext cx="8183562" cy="4187825"/>
          </a:xfrm>
          <a:prstGeom prst="rect">
            <a:avLst/>
          </a:prstGeom>
          <a:noFill/>
          <a:ln w="9525">
            <a:noFill/>
            <a:miter lim="800000"/>
            <a:headEnd/>
            <a:tailEnd/>
          </a:ln>
        </p:spPr>
        <p:txBody>
          <a:bodyPr vert="horz" wrap="square" lIns="182880" tIns="91440" rIns="91440" bIns="45720" numCol="1" anchor="t" anchorCtr="0" compatLnSpc="1">
            <a:prstTxWarp prst="textNoShape">
              <a:avLst/>
            </a:prstTxWarp>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25" name="Дата 24"/>
          <p:cNvSpPr>
            <a:spLocks noGrp="1"/>
          </p:cNvSpPr>
          <p:nvPr>
            <p:ph type="dt" sz="half" idx="2"/>
          </p:nvPr>
        </p:nvSpPr>
        <p:spPr>
          <a:xfrm>
            <a:off x="3776663" y="6111875"/>
            <a:ext cx="2286000" cy="365125"/>
          </a:xfrm>
          <a:prstGeom prst="rect">
            <a:avLst/>
          </a:prstGeom>
        </p:spPr>
        <p:txBody>
          <a:bodyPr vert="horz" anchor="b"/>
          <a:lstStyle>
            <a:lvl1pPr algn="r" eaLnBrk="1" fontAlgn="auto" latinLnBrk="0" hangingPunct="1">
              <a:spcBef>
                <a:spcPts val="0"/>
              </a:spcBef>
              <a:spcAft>
                <a:spcPts val="0"/>
              </a:spcAft>
              <a:defRPr kumimoji="0" sz="1000">
                <a:solidFill>
                  <a:schemeClr val="bg2">
                    <a:shade val="50000"/>
                  </a:schemeClr>
                </a:solidFill>
                <a:latin typeface="+mn-lt"/>
                <a:cs typeface="+mn-cs"/>
              </a:defRPr>
            </a:lvl1pPr>
            <a:extLst/>
          </a:lstStyle>
          <a:p>
            <a:pPr>
              <a:defRPr/>
            </a:pPr>
            <a:fld id="{C0813DED-66E3-425E-9673-88EC037B40F1}" type="datetime1">
              <a:rPr lang="ru-RU" smtClean="0"/>
              <a:t>22.04.2022</a:t>
            </a:fld>
            <a:endParaRPr lang="ru-RU"/>
          </a:p>
        </p:txBody>
      </p:sp>
      <p:sp>
        <p:nvSpPr>
          <p:cNvPr id="18" name="Нижний колонтитул 17"/>
          <p:cNvSpPr>
            <a:spLocks noGrp="1"/>
          </p:cNvSpPr>
          <p:nvPr>
            <p:ph type="ftr" sz="quarter" idx="3"/>
          </p:nvPr>
        </p:nvSpPr>
        <p:spPr>
          <a:xfrm>
            <a:off x="6062663" y="6111875"/>
            <a:ext cx="2286000" cy="365125"/>
          </a:xfrm>
          <a:prstGeom prst="rect">
            <a:avLst/>
          </a:prstGeom>
        </p:spPr>
        <p:txBody>
          <a:bodyPr vert="horz" anchor="b"/>
          <a:lstStyle>
            <a:lvl1pPr algn="l" eaLnBrk="1" fontAlgn="auto" latinLnBrk="0" hangingPunct="1">
              <a:spcBef>
                <a:spcPts val="0"/>
              </a:spcBef>
              <a:spcAft>
                <a:spcPts val="0"/>
              </a:spcAft>
              <a:defRPr kumimoji="0" sz="1000">
                <a:solidFill>
                  <a:schemeClr val="bg2">
                    <a:shade val="50000"/>
                  </a:schemeClr>
                </a:solidFill>
                <a:latin typeface="+mn-lt"/>
                <a:cs typeface="+mn-cs"/>
              </a:defRPr>
            </a:lvl1pPr>
            <a:extLst/>
          </a:lstStyle>
          <a:p>
            <a:pPr>
              <a:defRPr/>
            </a:pPr>
            <a:endParaRPr lang="ru-RU"/>
          </a:p>
        </p:txBody>
      </p:sp>
      <p:sp>
        <p:nvSpPr>
          <p:cNvPr id="5" name="Номер слайда 4"/>
          <p:cNvSpPr>
            <a:spLocks noGrp="1"/>
          </p:cNvSpPr>
          <p:nvPr>
            <p:ph type="sldNum" sz="quarter" idx="4"/>
          </p:nvPr>
        </p:nvSpPr>
        <p:spPr>
          <a:xfrm>
            <a:off x="8348663" y="6111875"/>
            <a:ext cx="457200" cy="365125"/>
          </a:xfrm>
          <a:prstGeom prst="rect">
            <a:avLst/>
          </a:prstGeom>
        </p:spPr>
        <p:txBody>
          <a:bodyPr vert="horz" anchor="b"/>
          <a:lstStyle>
            <a:lvl1pPr algn="r" eaLnBrk="1" fontAlgn="auto" latinLnBrk="0" hangingPunct="1">
              <a:spcBef>
                <a:spcPts val="0"/>
              </a:spcBef>
              <a:spcAft>
                <a:spcPts val="0"/>
              </a:spcAft>
              <a:defRPr kumimoji="0" sz="1000">
                <a:solidFill>
                  <a:schemeClr val="bg2">
                    <a:shade val="50000"/>
                  </a:schemeClr>
                </a:solidFill>
                <a:latin typeface="+mn-lt"/>
                <a:cs typeface="+mn-cs"/>
              </a:defRPr>
            </a:lvl1pPr>
            <a:extLst/>
          </a:lstStyle>
          <a:p>
            <a:pPr>
              <a:defRPr/>
            </a:pPr>
            <a:fld id="{7F4F3ECD-8F6A-445C-AEC2-18776D27740F}"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02" r:id="rId1"/>
    <p:sldLayoutId id="2147483695" r:id="rId2"/>
    <p:sldLayoutId id="2147483703" r:id="rId3"/>
    <p:sldLayoutId id="2147483696" r:id="rId4"/>
    <p:sldLayoutId id="2147483697" r:id="rId5"/>
    <p:sldLayoutId id="2147483698" r:id="rId6"/>
    <p:sldLayoutId id="2147483704" r:id="rId7"/>
    <p:sldLayoutId id="2147483699" r:id="rId8"/>
    <p:sldLayoutId id="2147483705" r:id="rId9"/>
    <p:sldLayoutId id="2147483700" r:id="rId10"/>
    <p:sldLayoutId id="2147483701" r:id="rId11"/>
  </p:sldLayoutIdLst>
  <p:transition advClick="0"/>
  <p:hf sldNum="0" hdr="0" dt="0"/>
  <p:txStyles>
    <p:titleStyle>
      <a:lvl1pPr algn="l" rtl="0" eaLnBrk="0" fontAlgn="base" hangingPunct="0">
        <a:spcBef>
          <a:spcPct val="0"/>
        </a:spcBef>
        <a:spcAft>
          <a:spcPct val="0"/>
        </a:spcAft>
        <a:defRPr sz="3600" b="1" kern="1200">
          <a:solidFill>
            <a:srgbClr val="5CADC6"/>
          </a:solidFill>
          <a:effectLst>
            <a:outerShdw blurRad="53975" dist="22860" dir="5400000" algn="tl" rotWithShape="0">
              <a:srgbClr val="000000">
                <a:alpha val="55000"/>
              </a:srgbClr>
            </a:outerShdw>
          </a:effectLst>
          <a:latin typeface="+mj-lt"/>
          <a:ea typeface="+mj-ea"/>
          <a:cs typeface="+mj-cs"/>
        </a:defRPr>
      </a:lvl1pPr>
      <a:lvl2pPr algn="l" rtl="0" eaLnBrk="0" fontAlgn="base" hangingPunct="0">
        <a:spcBef>
          <a:spcPct val="0"/>
        </a:spcBef>
        <a:spcAft>
          <a:spcPct val="0"/>
        </a:spcAft>
        <a:defRPr sz="3600" b="1">
          <a:solidFill>
            <a:srgbClr val="5CADC6"/>
          </a:solidFill>
          <a:latin typeface="Calibri" pitchFamily="34" charset="0"/>
        </a:defRPr>
      </a:lvl2pPr>
      <a:lvl3pPr algn="l" rtl="0" eaLnBrk="0" fontAlgn="base" hangingPunct="0">
        <a:spcBef>
          <a:spcPct val="0"/>
        </a:spcBef>
        <a:spcAft>
          <a:spcPct val="0"/>
        </a:spcAft>
        <a:defRPr sz="3600" b="1">
          <a:solidFill>
            <a:srgbClr val="5CADC6"/>
          </a:solidFill>
          <a:latin typeface="Calibri" pitchFamily="34" charset="0"/>
        </a:defRPr>
      </a:lvl3pPr>
      <a:lvl4pPr algn="l" rtl="0" eaLnBrk="0" fontAlgn="base" hangingPunct="0">
        <a:spcBef>
          <a:spcPct val="0"/>
        </a:spcBef>
        <a:spcAft>
          <a:spcPct val="0"/>
        </a:spcAft>
        <a:defRPr sz="3600" b="1">
          <a:solidFill>
            <a:srgbClr val="5CADC6"/>
          </a:solidFill>
          <a:latin typeface="Calibri" pitchFamily="34" charset="0"/>
        </a:defRPr>
      </a:lvl4pPr>
      <a:lvl5pPr algn="l" rtl="0" eaLnBrk="0" fontAlgn="base" hangingPunct="0">
        <a:spcBef>
          <a:spcPct val="0"/>
        </a:spcBef>
        <a:spcAft>
          <a:spcPct val="0"/>
        </a:spcAft>
        <a:defRPr sz="3600" b="1">
          <a:solidFill>
            <a:srgbClr val="5CADC6"/>
          </a:solidFill>
          <a:latin typeface="Calibri" pitchFamily="34" charset="0"/>
        </a:defRPr>
      </a:lvl5pPr>
      <a:lvl6pPr marL="457200" algn="l" rtl="0" fontAlgn="base">
        <a:spcBef>
          <a:spcPct val="0"/>
        </a:spcBef>
        <a:spcAft>
          <a:spcPct val="0"/>
        </a:spcAft>
        <a:defRPr sz="3600" b="1">
          <a:solidFill>
            <a:srgbClr val="5CADC6"/>
          </a:solidFill>
          <a:latin typeface="Verdana" pitchFamily="34" charset="0"/>
        </a:defRPr>
      </a:lvl6pPr>
      <a:lvl7pPr marL="914400" algn="l" rtl="0" fontAlgn="base">
        <a:spcBef>
          <a:spcPct val="0"/>
        </a:spcBef>
        <a:spcAft>
          <a:spcPct val="0"/>
        </a:spcAft>
        <a:defRPr sz="3600" b="1">
          <a:solidFill>
            <a:srgbClr val="5CADC6"/>
          </a:solidFill>
          <a:latin typeface="Verdana" pitchFamily="34" charset="0"/>
        </a:defRPr>
      </a:lvl7pPr>
      <a:lvl8pPr marL="1371600" algn="l" rtl="0" fontAlgn="base">
        <a:spcBef>
          <a:spcPct val="0"/>
        </a:spcBef>
        <a:spcAft>
          <a:spcPct val="0"/>
        </a:spcAft>
        <a:defRPr sz="3600" b="1">
          <a:solidFill>
            <a:srgbClr val="5CADC6"/>
          </a:solidFill>
          <a:latin typeface="Verdana" pitchFamily="34" charset="0"/>
        </a:defRPr>
      </a:lvl8pPr>
      <a:lvl9pPr marL="1828800" algn="l" rtl="0" fontAlgn="base">
        <a:spcBef>
          <a:spcPct val="0"/>
        </a:spcBef>
        <a:spcAft>
          <a:spcPct val="0"/>
        </a:spcAft>
        <a:defRPr sz="3600" b="1">
          <a:solidFill>
            <a:srgbClr val="5CADC6"/>
          </a:solidFill>
          <a:latin typeface="Verdana" pitchFamily="34" charset="0"/>
        </a:defRPr>
      </a:lvl9pPr>
      <a:extLst/>
    </p:titleStyle>
    <p:bodyStyle>
      <a:lvl1pPr marL="265113" indent="-265113" algn="l" rtl="0" eaLnBrk="0" fontAlgn="base" hangingPunct="0">
        <a:spcBef>
          <a:spcPts val="250"/>
        </a:spcBef>
        <a:spcAft>
          <a:spcPct val="0"/>
        </a:spcAft>
        <a:buClr>
          <a:schemeClr val="accent1"/>
        </a:buClr>
        <a:buSzPct val="80000"/>
        <a:buFont typeface="Wingdings 2" pitchFamily="18" charset="2"/>
        <a:buChar char=""/>
        <a:defRPr sz="2800" kern="1200">
          <a:solidFill>
            <a:schemeClr val="tx1"/>
          </a:solidFill>
          <a:latin typeface="+mn-lt"/>
          <a:ea typeface="+mn-ea"/>
          <a:cs typeface="+mn-cs"/>
        </a:defRPr>
      </a:lvl1pPr>
      <a:lvl2pPr marL="547688" indent="-200025" algn="l" rtl="0" eaLnBrk="0" fontAlgn="base" hangingPunct="0">
        <a:spcBef>
          <a:spcPts val="250"/>
        </a:spcBef>
        <a:spcAft>
          <a:spcPct val="0"/>
        </a:spcAft>
        <a:buClr>
          <a:schemeClr val="accent1"/>
        </a:buClr>
        <a:buSzPct val="100000"/>
        <a:buFont typeface="Verdana" pitchFamily="34" charset="0"/>
        <a:buChar char="◦"/>
        <a:defRPr sz="2400" kern="1200">
          <a:solidFill>
            <a:schemeClr val="tx1"/>
          </a:solidFill>
          <a:latin typeface="+mn-lt"/>
          <a:ea typeface="+mn-ea"/>
          <a:cs typeface="+mn-cs"/>
        </a:defRPr>
      </a:lvl2pPr>
      <a:lvl3pPr marL="785813" indent="-182563" algn="l" rtl="0" eaLnBrk="0" fontAlgn="base" hangingPunct="0">
        <a:spcBef>
          <a:spcPts val="250"/>
        </a:spcBef>
        <a:spcAft>
          <a:spcPct val="0"/>
        </a:spcAft>
        <a:buClr>
          <a:srgbClr val="FFE100"/>
        </a:buClr>
        <a:buSzPct val="100000"/>
        <a:buFont typeface="Wingdings 2" pitchFamily="18" charset="2"/>
        <a:buChar char=""/>
        <a:defRPr sz="2200" kern="1200">
          <a:solidFill>
            <a:schemeClr val="tx1"/>
          </a:solidFill>
          <a:latin typeface="+mn-lt"/>
          <a:ea typeface="+mn-ea"/>
          <a:cs typeface="+mn-cs"/>
        </a:defRPr>
      </a:lvl3pPr>
      <a:lvl4pPr marL="1023938" indent="-182563" algn="l" rtl="0" eaLnBrk="0" fontAlgn="base" hangingPunct="0">
        <a:spcBef>
          <a:spcPts val="225"/>
        </a:spcBef>
        <a:spcAft>
          <a:spcPct val="0"/>
        </a:spcAft>
        <a:buClr>
          <a:srgbClr val="FFE100"/>
        </a:buClr>
        <a:buSzPct val="112000"/>
        <a:buFont typeface="Verdana" pitchFamily="34" charset="0"/>
        <a:buChar char="◦"/>
        <a:defRPr sz="1900" kern="1200">
          <a:solidFill>
            <a:schemeClr val="tx1"/>
          </a:solidFill>
          <a:latin typeface="+mn-lt"/>
          <a:ea typeface="+mn-ea"/>
          <a:cs typeface="+mn-cs"/>
        </a:defRPr>
      </a:lvl4pPr>
      <a:lvl5pPr marL="1279525" indent="-182563" algn="l" rtl="0" eaLnBrk="0" fontAlgn="base" hangingPunct="0">
        <a:spcBef>
          <a:spcPts val="250"/>
        </a:spcBef>
        <a:spcAft>
          <a:spcPct val="0"/>
        </a:spcAft>
        <a:buClr>
          <a:srgbClr val="FF2425"/>
        </a:buClr>
        <a:buSzPct val="100000"/>
        <a:buFont typeface="Wingdings 2" pitchFamily="18" charset="2"/>
        <a:buChar char=""/>
        <a:defRPr sz="20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audio" Target="../media/audio1.wav"/><Relationship Id="rId7" Type="http://schemas.openxmlformats.org/officeDocument/2006/relationships/image" Target="../media/image2.emf"/><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1.bin"/><Relationship Id="rId11" Type="http://schemas.openxmlformats.org/officeDocument/2006/relationships/image" Target="../media/image4.emf"/><Relationship Id="rId5" Type="http://schemas.openxmlformats.org/officeDocument/2006/relationships/slide" Target="slide5.xml"/><Relationship Id="rId10" Type="http://schemas.openxmlformats.org/officeDocument/2006/relationships/oleObject" Target="../embeddings/oleObject3.bin"/><Relationship Id="rId4" Type="http://schemas.openxmlformats.org/officeDocument/2006/relationships/slide" Target="slide1.xml"/><Relationship Id="rId9" Type="http://schemas.openxmlformats.org/officeDocument/2006/relationships/image" Target="../media/image3.emf"/></Relationships>
</file>

<file path=ppt/slides/_rels/slide1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13.png"/><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7.jpeg"/></Relationships>
</file>

<file path=ppt/slides/_rels/slide1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2.xml"/><Relationship Id="rId1" Type="http://schemas.openxmlformats.org/officeDocument/2006/relationships/slideLayout" Target="../slideLayouts/slideLayout6.xml"/><Relationship Id="rId5" Type="http://schemas.openxmlformats.org/officeDocument/2006/relationships/image" Target="../media/image14.png"/><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3.xml"/><Relationship Id="rId1" Type="http://schemas.openxmlformats.org/officeDocument/2006/relationships/slideLayout" Target="../slideLayouts/slideLayout6.xml"/><Relationship Id="rId5" Type="http://schemas.openxmlformats.org/officeDocument/2006/relationships/image" Target="../media/image15.png"/><Relationship Id="rId4" Type="http://schemas.openxmlformats.org/officeDocument/2006/relationships/image" Target="../media/image7.jpeg"/></Relationships>
</file>

<file path=ppt/slides/_rels/slide1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4.xml"/><Relationship Id="rId1" Type="http://schemas.openxmlformats.org/officeDocument/2006/relationships/slideLayout" Target="../slideLayouts/slideLayout6.xml"/><Relationship Id="rId5" Type="http://schemas.openxmlformats.org/officeDocument/2006/relationships/image" Target="../media/image16.png"/><Relationship Id="rId4" Type="http://schemas.openxmlformats.org/officeDocument/2006/relationships/image" Target="../media/image7.jpeg"/></Relationships>
</file>

<file path=ppt/slides/_rels/slide1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5.xml"/><Relationship Id="rId1" Type="http://schemas.openxmlformats.org/officeDocument/2006/relationships/slideLayout" Target="../slideLayouts/slideLayout6.xml"/><Relationship Id="rId5" Type="http://schemas.openxmlformats.org/officeDocument/2006/relationships/image" Target="../media/image17.png"/><Relationship Id="rId4" Type="http://schemas.openxmlformats.org/officeDocument/2006/relationships/image" Target="../media/image7.jpeg"/></Relationships>
</file>

<file path=ppt/slides/_rels/slide17.xml.rels><?xml version="1.0" encoding="UTF-8" standalone="yes"?>
<Relationships xmlns="http://schemas.openxmlformats.org/package/2006/relationships"><Relationship Id="rId8" Type="http://schemas.openxmlformats.org/officeDocument/2006/relationships/slide" Target="slide3.xml"/><Relationship Id="rId13" Type="http://schemas.openxmlformats.org/officeDocument/2006/relationships/image" Target="../media/image19.emf"/><Relationship Id="rId3" Type="http://schemas.openxmlformats.org/officeDocument/2006/relationships/notesSlide" Target="../notesSlides/notesSlide16.xml"/><Relationship Id="rId7" Type="http://schemas.openxmlformats.org/officeDocument/2006/relationships/image" Target="../media/image7.jpeg"/><Relationship Id="rId12" Type="http://schemas.openxmlformats.org/officeDocument/2006/relationships/oleObject" Target="../embeddings/oleObject5.bin"/><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slide" Target="slide2.xml"/><Relationship Id="rId11" Type="http://schemas.openxmlformats.org/officeDocument/2006/relationships/image" Target="../media/image18.emf"/><Relationship Id="rId5" Type="http://schemas.openxmlformats.org/officeDocument/2006/relationships/image" Target="../media/image21.png"/><Relationship Id="rId15" Type="http://schemas.openxmlformats.org/officeDocument/2006/relationships/image" Target="../media/image20.emf"/><Relationship Id="rId10" Type="http://schemas.openxmlformats.org/officeDocument/2006/relationships/oleObject" Target="../embeddings/oleObject4.bin"/><Relationship Id="rId4" Type="http://schemas.openxmlformats.org/officeDocument/2006/relationships/audio" Target="../media/audio2.wav"/><Relationship Id="rId9" Type="http://schemas.openxmlformats.org/officeDocument/2006/relationships/slide" Target="slide5.xml"/><Relationship Id="rId14" Type="http://schemas.openxmlformats.org/officeDocument/2006/relationships/oleObject" Target="../embeddings/oleObject6.bin"/></Relationships>
</file>

<file path=ppt/slides/_rels/slide1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7.xml"/><Relationship Id="rId1" Type="http://schemas.openxmlformats.org/officeDocument/2006/relationships/slideLayout" Target="../slideLayouts/slideLayout6.xml"/><Relationship Id="rId5" Type="http://schemas.openxmlformats.org/officeDocument/2006/relationships/image" Target="../media/image22.png"/><Relationship Id="rId4" Type="http://schemas.openxmlformats.org/officeDocument/2006/relationships/image" Target="../media/image7.jpeg"/></Relationships>
</file>

<file path=ppt/slides/_rels/slide1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8.xml"/><Relationship Id="rId1" Type="http://schemas.openxmlformats.org/officeDocument/2006/relationships/slideLayout" Target="../slideLayouts/slideLayout6.xml"/><Relationship Id="rId5" Type="http://schemas.openxmlformats.org/officeDocument/2006/relationships/image" Target="../media/image23.jpeg"/><Relationship Id="rId4" Type="http://schemas.openxmlformats.org/officeDocument/2006/relationships/image" Target="../media/image7.jpeg"/></Relationships>
</file>

<file path=ppt/slides/_rels/slide2.xml.rels><?xml version="1.0" encoding="UTF-8" standalone="yes"?>
<Relationships xmlns="http://schemas.openxmlformats.org/package/2006/relationships"><Relationship Id="rId8" Type="http://schemas.openxmlformats.org/officeDocument/2006/relationships/slide" Target="slide8.xml"/><Relationship Id="rId13" Type="http://schemas.openxmlformats.org/officeDocument/2006/relationships/slide" Target="slide13.xml"/><Relationship Id="rId18" Type="http://schemas.openxmlformats.org/officeDocument/2006/relationships/slide" Target="slide18.xml"/><Relationship Id="rId3" Type="http://schemas.openxmlformats.org/officeDocument/2006/relationships/slide" Target="slide3.xml"/><Relationship Id="rId21" Type="http://schemas.openxmlformats.org/officeDocument/2006/relationships/slide" Target="slide21.xml"/><Relationship Id="rId7" Type="http://schemas.openxmlformats.org/officeDocument/2006/relationships/slide" Target="slide7.xml"/><Relationship Id="rId12" Type="http://schemas.openxmlformats.org/officeDocument/2006/relationships/slide" Target="slide12.xml"/><Relationship Id="rId17" Type="http://schemas.openxmlformats.org/officeDocument/2006/relationships/slide" Target="slide17.xml"/><Relationship Id="rId2" Type="http://schemas.openxmlformats.org/officeDocument/2006/relationships/notesSlide" Target="../notesSlides/notesSlide1.xml"/><Relationship Id="rId16" Type="http://schemas.openxmlformats.org/officeDocument/2006/relationships/slide" Target="slide16.xml"/><Relationship Id="rId20" Type="http://schemas.openxmlformats.org/officeDocument/2006/relationships/slide" Target="slide20.xml"/><Relationship Id="rId1" Type="http://schemas.openxmlformats.org/officeDocument/2006/relationships/slideLayout" Target="../slideLayouts/slideLayout6.xml"/><Relationship Id="rId6" Type="http://schemas.openxmlformats.org/officeDocument/2006/relationships/slide" Target="slide6.xml"/><Relationship Id="rId11" Type="http://schemas.openxmlformats.org/officeDocument/2006/relationships/slide" Target="slide11.xml"/><Relationship Id="rId24" Type="http://schemas.openxmlformats.org/officeDocument/2006/relationships/slide" Target="slide23.xml"/><Relationship Id="rId5" Type="http://schemas.openxmlformats.org/officeDocument/2006/relationships/slide" Target="slide5.xml"/><Relationship Id="rId15" Type="http://schemas.openxmlformats.org/officeDocument/2006/relationships/slide" Target="slide15.xml"/><Relationship Id="rId23" Type="http://schemas.openxmlformats.org/officeDocument/2006/relationships/image" Target="../media/image5.png"/><Relationship Id="rId10" Type="http://schemas.openxmlformats.org/officeDocument/2006/relationships/slide" Target="slide10.xml"/><Relationship Id="rId19" Type="http://schemas.openxmlformats.org/officeDocument/2006/relationships/slide" Target="slide19.xml"/><Relationship Id="rId4" Type="http://schemas.openxmlformats.org/officeDocument/2006/relationships/slide" Target="slide4.xml"/><Relationship Id="rId9" Type="http://schemas.openxmlformats.org/officeDocument/2006/relationships/slide" Target="slide9.xml"/><Relationship Id="rId14" Type="http://schemas.openxmlformats.org/officeDocument/2006/relationships/slide" Target="slide14.xml"/><Relationship Id="rId22" Type="http://schemas.openxmlformats.org/officeDocument/2006/relationships/slide" Target="slide22.xml"/></Relationships>
</file>

<file path=ppt/slides/_rels/slide20.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oleObject" Target="../embeddings/oleObject9.bin"/><Relationship Id="rId3" Type="http://schemas.openxmlformats.org/officeDocument/2006/relationships/notesSlide" Target="../notesSlides/notesSlide19.xml"/><Relationship Id="rId7" Type="http://schemas.openxmlformats.org/officeDocument/2006/relationships/slide" Target="slide3.xml"/><Relationship Id="rId12" Type="http://schemas.openxmlformats.org/officeDocument/2006/relationships/image" Target="../media/image25.emf"/><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slide" Target="slide2.xml"/><Relationship Id="rId11" Type="http://schemas.openxmlformats.org/officeDocument/2006/relationships/oleObject" Target="../embeddings/oleObject8.bin"/><Relationship Id="rId5" Type="http://schemas.openxmlformats.org/officeDocument/2006/relationships/image" Target="../media/image27.png"/><Relationship Id="rId10" Type="http://schemas.openxmlformats.org/officeDocument/2006/relationships/image" Target="../media/image24.emf"/><Relationship Id="rId4" Type="http://schemas.openxmlformats.org/officeDocument/2006/relationships/audio" Target="../media/audio2.wav"/><Relationship Id="rId9" Type="http://schemas.openxmlformats.org/officeDocument/2006/relationships/oleObject" Target="../embeddings/oleObject7.bin"/><Relationship Id="rId14" Type="http://schemas.openxmlformats.org/officeDocument/2006/relationships/image" Target="../media/image26.emf"/></Relationships>
</file>

<file path=ppt/slides/_rels/slide2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0.xml"/><Relationship Id="rId1" Type="http://schemas.openxmlformats.org/officeDocument/2006/relationships/slideLayout" Target="../slideLayouts/slideLayout6.xml"/><Relationship Id="rId5" Type="http://schemas.openxmlformats.org/officeDocument/2006/relationships/image" Target="../media/image28.jpeg"/><Relationship Id="rId4" Type="http://schemas.openxmlformats.org/officeDocument/2006/relationships/image" Target="../media/image7.jpeg"/></Relationships>
</file>

<file path=ppt/slides/_rels/slide2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1.xml"/><Relationship Id="rId1" Type="http://schemas.openxmlformats.org/officeDocument/2006/relationships/slideLayout" Target="../slideLayouts/slideLayout6.xml"/><Relationship Id="rId5" Type="http://schemas.openxmlformats.org/officeDocument/2006/relationships/image" Target="../media/image29.jpeg"/><Relationship Id="rId4" Type="http://schemas.openxmlformats.org/officeDocument/2006/relationships/image" Target="../media/image7.jpeg"/></Relationships>
</file>

<file path=ppt/slides/_rels/slide23.xml.rels><?xml version="1.0" encoding="UTF-8" standalone="yes"?>
<Relationships xmlns="http://schemas.openxmlformats.org/package/2006/relationships"><Relationship Id="rId8" Type="http://schemas.openxmlformats.org/officeDocument/2006/relationships/image" Target="../media/image30.emf"/><Relationship Id="rId3" Type="http://schemas.openxmlformats.org/officeDocument/2006/relationships/audio" Target="../media/audio1.wav"/><Relationship Id="rId7" Type="http://schemas.openxmlformats.org/officeDocument/2006/relationships/oleObject" Target="../embeddings/oleObject10.bin"/><Relationship Id="rId12" Type="http://schemas.openxmlformats.org/officeDocument/2006/relationships/image" Target="../media/image32.emf"/><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slide" Target="slide5.xml"/><Relationship Id="rId11" Type="http://schemas.openxmlformats.org/officeDocument/2006/relationships/oleObject" Target="../embeddings/oleObject12.bin"/><Relationship Id="rId5" Type="http://schemas.openxmlformats.org/officeDocument/2006/relationships/slide" Target="slide3.xml"/><Relationship Id="rId10" Type="http://schemas.openxmlformats.org/officeDocument/2006/relationships/image" Target="../media/image31.emf"/><Relationship Id="rId4" Type="http://schemas.openxmlformats.org/officeDocument/2006/relationships/image" Target="../media/image33.png"/><Relationship Id="rId9" Type="http://schemas.openxmlformats.org/officeDocument/2006/relationships/oleObject" Target="../embeddings/oleObject11.bin"/></Relationships>
</file>

<file path=ppt/slides/_rels/slide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7.jpe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7.jpe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7.jpe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10.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22313" y="1820863"/>
            <a:ext cx="7772400" cy="1828800"/>
          </a:xfrm>
        </p:spPr>
        <p:txBody>
          <a:bodyPr/>
          <a:lstStyle/>
          <a:p>
            <a:pPr>
              <a:defRPr/>
            </a:pPr>
            <a:endParaRPr lang="ru-RU"/>
          </a:p>
        </p:txBody>
      </p:sp>
      <p:sp>
        <p:nvSpPr>
          <p:cNvPr id="3" name="Подзаголовок 2"/>
          <p:cNvSpPr>
            <a:spLocks noGrp="1"/>
          </p:cNvSpPr>
          <p:nvPr>
            <p:ph type="subTitle" idx="1"/>
          </p:nvPr>
        </p:nvSpPr>
        <p:spPr>
          <a:xfrm>
            <a:off x="722313" y="3684588"/>
            <a:ext cx="7772400" cy="914400"/>
          </a:xfrm>
        </p:spPr>
        <p:txBody>
          <a:bodyPr/>
          <a:lstStyle/>
          <a:p>
            <a:pPr>
              <a:defRPr/>
            </a:pPr>
            <a:endParaRPr lang="ru-RU"/>
          </a:p>
        </p:txBody>
      </p:sp>
      <p:grpSp>
        <p:nvGrpSpPr>
          <p:cNvPr id="1031" name="Группа 42"/>
          <p:cNvGrpSpPr>
            <a:grpSpLocks/>
          </p:cNvGrpSpPr>
          <p:nvPr/>
        </p:nvGrpSpPr>
        <p:grpSpPr bwMode="auto">
          <a:xfrm>
            <a:off x="214313" y="214313"/>
            <a:ext cx="8715375" cy="6429375"/>
            <a:chOff x="214313" y="214313"/>
            <a:chExt cx="8715375" cy="6429375"/>
          </a:xfrm>
        </p:grpSpPr>
        <p:grpSp>
          <p:nvGrpSpPr>
            <p:cNvPr id="1033" name="Группа 3"/>
            <p:cNvGrpSpPr>
              <a:grpSpLocks/>
            </p:cNvGrpSpPr>
            <p:nvPr/>
          </p:nvGrpSpPr>
          <p:grpSpPr bwMode="auto">
            <a:xfrm>
              <a:off x="214313" y="214313"/>
              <a:ext cx="8715375" cy="6429375"/>
              <a:chOff x="214282" y="214290"/>
              <a:chExt cx="8715436" cy="6429420"/>
            </a:xfrm>
          </p:grpSpPr>
          <p:sp>
            <p:nvSpPr>
              <p:cNvPr id="5" name="Скругленный прямоугольник 4">
                <a:hlinkClick r:id="rId4" action="ppaction://hlinksldjump"/>
              </p:cNvPr>
              <p:cNvSpPr/>
              <p:nvPr/>
            </p:nvSpPr>
            <p:spPr>
              <a:xfrm>
                <a:off x="428595" y="6000767"/>
                <a:ext cx="2643207" cy="357191"/>
              </a:xfrm>
              <a:prstGeom prst="roundRect">
                <a:avLst/>
              </a:prstGeom>
              <a:ln w="12700">
                <a:solidFill>
                  <a:srgbClr val="C00000"/>
                </a:solidFill>
              </a:ln>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ru-RU" b="1" dirty="0"/>
                  <a:t>Продолжить игру</a:t>
                </a:r>
              </a:p>
            </p:txBody>
          </p:sp>
          <p:sp>
            <p:nvSpPr>
              <p:cNvPr id="6" name="Скругленный прямоугольник 5">
                <a:hlinkClick r:id="" action="ppaction://noaction"/>
              </p:cNvPr>
              <p:cNvSpPr/>
              <p:nvPr/>
            </p:nvSpPr>
            <p:spPr>
              <a:xfrm>
                <a:off x="3214678" y="6000767"/>
                <a:ext cx="1857388" cy="357191"/>
              </a:xfrm>
              <a:prstGeom prst="round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en-US" sz="2000" b="1" dirty="0"/>
                  <a:t>II </a:t>
                </a:r>
                <a:r>
                  <a:rPr lang="ru-RU" sz="2000" b="1" dirty="0"/>
                  <a:t>раунд </a:t>
                </a:r>
              </a:p>
            </p:txBody>
          </p:sp>
          <p:sp>
            <p:nvSpPr>
              <p:cNvPr id="7" name="Багетная рамка 6"/>
              <p:cNvSpPr/>
              <p:nvPr/>
            </p:nvSpPr>
            <p:spPr>
              <a:xfrm>
                <a:off x="7459683" y="571479"/>
                <a:ext cx="1000132" cy="928695"/>
              </a:xfrm>
              <a:prstGeom prst="bevel">
                <a:avLst/>
              </a:prstGeom>
              <a:ln w="19050">
                <a:solidFill>
                  <a:schemeClr val="tx1"/>
                </a:solidFill>
              </a:ln>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dirty="0"/>
              </a:p>
            </p:txBody>
          </p:sp>
          <p:sp>
            <p:nvSpPr>
              <p:cNvPr id="8" name="Прямоугольник 7">
                <a:hlinkClick r:id="rId5" action="ppaction://hlinksldjump"/>
              </p:cNvPr>
              <p:cNvSpPr/>
              <p:nvPr/>
            </p:nvSpPr>
            <p:spPr>
              <a:xfrm>
                <a:off x="7500958" y="642918"/>
                <a:ext cx="928459" cy="707886"/>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ru-RU" sz="4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4</a:t>
                </a:r>
                <a:r>
                  <a:rPr lang="en-US" sz="4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0</a:t>
                </a:r>
                <a:endParaRPr lang="ru-RU" sz="4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endParaRPr>
              </a:p>
            </p:txBody>
          </p:sp>
          <p:sp>
            <p:nvSpPr>
              <p:cNvPr id="9" name="Прямоугольник 8"/>
              <p:cNvSpPr/>
              <p:nvPr/>
            </p:nvSpPr>
            <p:spPr>
              <a:xfrm>
                <a:off x="214282" y="214290"/>
                <a:ext cx="8715436" cy="6429420"/>
              </a:xfrm>
              <a:prstGeom prst="rect">
                <a:avLst/>
              </a:prstGeom>
              <a:gradFill>
                <a:gsLst>
                  <a:gs pos="0">
                    <a:srgbClr val="000066"/>
                  </a:gs>
                  <a:gs pos="60000">
                    <a:schemeClr val="tx1"/>
                  </a:gs>
                  <a:gs pos="100000">
                    <a:srgbClr val="000066"/>
                  </a:gs>
                  <a:gs pos="100000">
                    <a:schemeClr val="tx1"/>
                  </a:gs>
                </a:gsLst>
              </a:gradFill>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ru-RU"/>
              </a:p>
            </p:txBody>
          </p:sp>
          <p:grpSp>
            <p:nvGrpSpPr>
              <p:cNvPr id="24" name="Группа 11"/>
              <p:cNvGrpSpPr/>
              <p:nvPr/>
            </p:nvGrpSpPr>
            <p:grpSpPr>
              <a:xfrm>
                <a:off x="642910" y="357166"/>
                <a:ext cx="5572164" cy="5572164"/>
                <a:chOff x="642910" y="357166"/>
                <a:chExt cx="5572164" cy="5572164"/>
              </a:xfrm>
              <a:gradFill>
                <a:gsLst>
                  <a:gs pos="0">
                    <a:schemeClr val="tx1"/>
                  </a:gs>
                  <a:gs pos="60000">
                    <a:srgbClr val="003399"/>
                  </a:gs>
                  <a:gs pos="100000">
                    <a:srgbClr val="000066"/>
                  </a:gs>
                  <a:gs pos="100000">
                    <a:schemeClr val="tx1">
                      <a:lumMod val="85000"/>
                      <a:lumOff val="15000"/>
                    </a:schemeClr>
                  </a:gs>
                </a:gsLst>
                <a:lin ang="16200000" scaled="0"/>
              </a:gradFill>
              <a:effectLst>
                <a:outerShdw blurRad="63500" sx="102000" sy="102000" algn="ctr" rotWithShape="0">
                  <a:prstClr val="black">
                    <a:alpha val="40000"/>
                  </a:prstClr>
                </a:outerShdw>
              </a:effectLst>
            </p:grpSpPr>
            <p:sp>
              <p:nvSpPr>
                <p:cNvPr id="36" name="Овал 9"/>
                <p:cNvSpPr/>
                <p:nvPr/>
              </p:nvSpPr>
              <p:spPr>
                <a:xfrm>
                  <a:off x="642910" y="357166"/>
                  <a:ext cx="5572164" cy="5572164"/>
                </a:xfrm>
                <a:prstGeom prst="ellipse">
                  <a:avLst/>
                </a:prstGeom>
                <a:grpFill/>
                <a:scene3d>
                  <a:camera prst="orthographicFront" fov="0">
                    <a:rot lat="0" lon="0" rev="0"/>
                  </a:camera>
                  <a:lightRig rig="contrasting" dir="t">
                    <a:rot lat="0" lon="0" rev="12000000"/>
                  </a:lightRig>
                </a:scene3d>
                <a:sp3d prstMaterial="powder">
                  <a:bevelT h="50800" prst="angle"/>
                </a:sp3d>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ru-RU"/>
                </a:p>
              </p:txBody>
            </p:sp>
            <p:sp>
              <p:nvSpPr>
                <p:cNvPr id="37" name="Овал 36"/>
                <p:cNvSpPr/>
                <p:nvPr/>
              </p:nvSpPr>
              <p:spPr>
                <a:xfrm>
                  <a:off x="857224" y="548810"/>
                  <a:ext cx="5143536" cy="5143536"/>
                </a:xfrm>
                <a:prstGeom prst="ellipse">
                  <a:avLst/>
                </a:prstGeom>
                <a:grpFill/>
                <a:scene3d>
                  <a:camera prst="orthographicFront" fov="0">
                    <a:rot lat="0" lon="0" rev="0"/>
                  </a:camera>
                  <a:lightRig rig="contrasting" dir="t">
                    <a:rot lat="0" lon="0" rev="12000000"/>
                  </a:lightRig>
                </a:scene3d>
                <a:sp3d prstMaterial="powder">
                  <a:bevelT h="50800" prst="angle"/>
                </a:sp3d>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ru-RU"/>
                </a:p>
              </p:txBody>
            </p:sp>
          </p:grpSp>
          <p:sp>
            <p:nvSpPr>
              <p:cNvPr id="11" name="4-конечная звезда 10"/>
              <p:cNvSpPr/>
              <p:nvPr/>
            </p:nvSpPr>
            <p:spPr>
              <a:xfrm>
                <a:off x="6500826" y="714356"/>
                <a:ext cx="142876" cy="214314"/>
              </a:xfrm>
              <a:prstGeom prst="star4">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ru-RU"/>
              </a:p>
            </p:txBody>
          </p:sp>
          <p:sp>
            <p:nvSpPr>
              <p:cNvPr id="12" name="4-конечная звезда 11"/>
              <p:cNvSpPr/>
              <p:nvPr/>
            </p:nvSpPr>
            <p:spPr>
              <a:xfrm>
                <a:off x="7143768" y="1214422"/>
                <a:ext cx="285752" cy="428628"/>
              </a:xfrm>
              <a:prstGeom prst="star4">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ru-RU"/>
              </a:p>
            </p:txBody>
          </p:sp>
          <p:sp>
            <p:nvSpPr>
              <p:cNvPr id="13" name="4-конечная звезда 12"/>
              <p:cNvSpPr/>
              <p:nvPr/>
            </p:nvSpPr>
            <p:spPr>
              <a:xfrm>
                <a:off x="8286776" y="2571744"/>
                <a:ext cx="428628" cy="785818"/>
              </a:xfrm>
              <a:prstGeom prst="star4">
                <a:avLst/>
              </a:prstGeom>
              <a:effectLst>
                <a:glow rad="63500">
                  <a:schemeClr val="accent1">
                    <a:satMod val="175000"/>
                    <a:alpha val="40000"/>
                  </a:schemeClr>
                </a:glow>
                <a:outerShdw blurRad="65500" dist="38100" dir="5400000" rotWithShape="0">
                  <a:srgbClr val="000000">
                    <a:alpha val="40000"/>
                  </a:srgbClr>
                </a:outerShdw>
              </a:effectLst>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ru-RU"/>
              </a:p>
            </p:txBody>
          </p:sp>
          <p:sp>
            <p:nvSpPr>
              <p:cNvPr id="14" name="Полилиния 13"/>
              <p:cNvSpPr/>
              <p:nvPr/>
            </p:nvSpPr>
            <p:spPr bwMode="auto">
              <a:xfrm rot="19275439">
                <a:off x="1038200" y="2798758"/>
                <a:ext cx="463553" cy="301627"/>
              </a:xfrm>
              <a:custGeom>
                <a:avLst/>
                <a:gdLst>
                  <a:gd name="connsiteX0" fmla="*/ 0 w 548640"/>
                  <a:gd name="connsiteY0" fmla="*/ 0 h 321501"/>
                  <a:gd name="connsiteX1" fmla="*/ 0 w 548640"/>
                  <a:gd name="connsiteY1" fmla="*/ 0 h 321501"/>
                  <a:gd name="connsiteX2" fmla="*/ 24384 w 548640"/>
                  <a:gd name="connsiteY2" fmla="*/ 158496 h 321501"/>
                  <a:gd name="connsiteX3" fmla="*/ 73152 w 548640"/>
                  <a:gd name="connsiteY3" fmla="*/ 231648 h 321501"/>
                  <a:gd name="connsiteX4" fmla="*/ 109728 w 548640"/>
                  <a:gd name="connsiteY4" fmla="*/ 268224 h 321501"/>
                  <a:gd name="connsiteX5" fmla="*/ 182880 w 548640"/>
                  <a:gd name="connsiteY5" fmla="*/ 292608 h 321501"/>
                  <a:gd name="connsiteX6" fmla="*/ 548640 w 548640"/>
                  <a:gd name="connsiteY6" fmla="*/ 207264 h 321501"/>
                  <a:gd name="connsiteX7" fmla="*/ 0 w 548640"/>
                  <a:gd name="connsiteY7" fmla="*/ 0 h 32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40" h="321501">
                    <a:moveTo>
                      <a:pt x="0" y="0"/>
                    </a:moveTo>
                    <a:lnTo>
                      <a:pt x="0" y="0"/>
                    </a:lnTo>
                    <a:cubicBezTo>
                      <a:pt x="791" y="7120"/>
                      <a:pt x="9300" y="128328"/>
                      <a:pt x="24384" y="158496"/>
                    </a:cubicBezTo>
                    <a:cubicBezTo>
                      <a:pt x="37490" y="184708"/>
                      <a:pt x="52430" y="210926"/>
                      <a:pt x="73152" y="231648"/>
                    </a:cubicBezTo>
                    <a:cubicBezTo>
                      <a:pt x="85344" y="243840"/>
                      <a:pt x="94306" y="260513"/>
                      <a:pt x="109728" y="268224"/>
                    </a:cubicBezTo>
                    <a:cubicBezTo>
                      <a:pt x="216281" y="321501"/>
                      <a:pt x="144953" y="254681"/>
                      <a:pt x="182880" y="292608"/>
                    </a:cubicBezTo>
                    <a:lnTo>
                      <a:pt x="548640" y="207264"/>
                    </a:lnTo>
                    <a:lnTo>
                      <a:pt x="0" y="0"/>
                    </a:lnTo>
                    <a:close/>
                  </a:path>
                </a:pathLst>
              </a:cu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a:p>
            </p:txBody>
          </p:sp>
          <p:sp>
            <p:nvSpPr>
              <p:cNvPr id="15" name="Полилиния 14"/>
              <p:cNvSpPr/>
              <p:nvPr/>
            </p:nvSpPr>
            <p:spPr bwMode="auto">
              <a:xfrm rot="1394041">
                <a:off x="1825605" y="1938327"/>
                <a:ext cx="317502" cy="188913"/>
              </a:xfrm>
              <a:custGeom>
                <a:avLst/>
                <a:gdLst>
                  <a:gd name="connsiteX0" fmla="*/ 0 w 548640"/>
                  <a:gd name="connsiteY0" fmla="*/ 0 h 321501"/>
                  <a:gd name="connsiteX1" fmla="*/ 0 w 548640"/>
                  <a:gd name="connsiteY1" fmla="*/ 0 h 321501"/>
                  <a:gd name="connsiteX2" fmla="*/ 24384 w 548640"/>
                  <a:gd name="connsiteY2" fmla="*/ 158496 h 321501"/>
                  <a:gd name="connsiteX3" fmla="*/ 73152 w 548640"/>
                  <a:gd name="connsiteY3" fmla="*/ 231648 h 321501"/>
                  <a:gd name="connsiteX4" fmla="*/ 109728 w 548640"/>
                  <a:gd name="connsiteY4" fmla="*/ 268224 h 321501"/>
                  <a:gd name="connsiteX5" fmla="*/ 182880 w 548640"/>
                  <a:gd name="connsiteY5" fmla="*/ 292608 h 321501"/>
                  <a:gd name="connsiteX6" fmla="*/ 548640 w 548640"/>
                  <a:gd name="connsiteY6" fmla="*/ 207264 h 321501"/>
                  <a:gd name="connsiteX7" fmla="*/ 0 w 548640"/>
                  <a:gd name="connsiteY7" fmla="*/ 0 h 32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40" h="321501">
                    <a:moveTo>
                      <a:pt x="0" y="0"/>
                    </a:moveTo>
                    <a:lnTo>
                      <a:pt x="0" y="0"/>
                    </a:lnTo>
                    <a:cubicBezTo>
                      <a:pt x="791" y="7120"/>
                      <a:pt x="9300" y="128328"/>
                      <a:pt x="24384" y="158496"/>
                    </a:cubicBezTo>
                    <a:cubicBezTo>
                      <a:pt x="37490" y="184708"/>
                      <a:pt x="52430" y="210926"/>
                      <a:pt x="73152" y="231648"/>
                    </a:cubicBezTo>
                    <a:cubicBezTo>
                      <a:pt x="85344" y="243840"/>
                      <a:pt x="94306" y="260513"/>
                      <a:pt x="109728" y="268224"/>
                    </a:cubicBezTo>
                    <a:cubicBezTo>
                      <a:pt x="216281" y="321501"/>
                      <a:pt x="144953" y="254681"/>
                      <a:pt x="182880" y="292608"/>
                    </a:cubicBezTo>
                    <a:lnTo>
                      <a:pt x="548640" y="207264"/>
                    </a:lnTo>
                    <a:lnTo>
                      <a:pt x="0" y="0"/>
                    </a:lnTo>
                    <a:close/>
                  </a:path>
                </a:pathLst>
              </a:cu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a:p>
            </p:txBody>
          </p:sp>
          <p:sp>
            <p:nvSpPr>
              <p:cNvPr id="16" name="Полилиния 15"/>
              <p:cNvSpPr/>
              <p:nvPr/>
            </p:nvSpPr>
            <p:spPr bwMode="auto">
              <a:xfrm rot="15154483">
                <a:off x="1438253" y="4021142"/>
                <a:ext cx="466728" cy="387353"/>
              </a:xfrm>
              <a:custGeom>
                <a:avLst/>
                <a:gdLst>
                  <a:gd name="connsiteX0" fmla="*/ 0 w 548640"/>
                  <a:gd name="connsiteY0" fmla="*/ 0 h 321501"/>
                  <a:gd name="connsiteX1" fmla="*/ 0 w 548640"/>
                  <a:gd name="connsiteY1" fmla="*/ 0 h 321501"/>
                  <a:gd name="connsiteX2" fmla="*/ 24384 w 548640"/>
                  <a:gd name="connsiteY2" fmla="*/ 158496 h 321501"/>
                  <a:gd name="connsiteX3" fmla="*/ 73152 w 548640"/>
                  <a:gd name="connsiteY3" fmla="*/ 231648 h 321501"/>
                  <a:gd name="connsiteX4" fmla="*/ 109728 w 548640"/>
                  <a:gd name="connsiteY4" fmla="*/ 268224 h 321501"/>
                  <a:gd name="connsiteX5" fmla="*/ 182880 w 548640"/>
                  <a:gd name="connsiteY5" fmla="*/ 292608 h 321501"/>
                  <a:gd name="connsiteX6" fmla="*/ 548640 w 548640"/>
                  <a:gd name="connsiteY6" fmla="*/ 207264 h 321501"/>
                  <a:gd name="connsiteX7" fmla="*/ 0 w 548640"/>
                  <a:gd name="connsiteY7" fmla="*/ 0 h 32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40" h="321501">
                    <a:moveTo>
                      <a:pt x="0" y="0"/>
                    </a:moveTo>
                    <a:lnTo>
                      <a:pt x="0" y="0"/>
                    </a:lnTo>
                    <a:cubicBezTo>
                      <a:pt x="791" y="7120"/>
                      <a:pt x="9300" y="128328"/>
                      <a:pt x="24384" y="158496"/>
                    </a:cubicBezTo>
                    <a:cubicBezTo>
                      <a:pt x="37490" y="184708"/>
                      <a:pt x="52430" y="210926"/>
                      <a:pt x="73152" y="231648"/>
                    </a:cubicBezTo>
                    <a:cubicBezTo>
                      <a:pt x="85344" y="243840"/>
                      <a:pt x="94306" y="260513"/>
                      <a:pt x="109728" y="268224"/>
                    </a:cubicBezTo>
                    <a:cubicBezTo>
                      <a:pt x="216281" y="321501"/>
                      <a:pt x="144953" y="254681"/>
                      <a:pt x="182880" y="292608"/>
                    </a:cubicBezTo>
                    <a:lnTo>
                      <a:pt x="548640" y="207264"/>
                    </a:lnTo>
                    <a:lnTo>
                      <a:pt x="0" y="0"/>
                    </a:lnTo>
                    <a:close/>
                  </a:path>
                </a:pathLst>
              </a:cu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a:p>
            </p:txBody>
          </p:sp>
          <p:sp>
            <p:nvSpPr>
              <p:cNvPr id="17" name="Полилиния 16"/>
              <p:cNvSpPr/>
              <p:nvPr/>
            </p:nvSpPr>
            <p:spPr bwMode="auto">
              <a:xfrm rot="16898388">
                <a:off x="2042301" y="3042441"/>
                <a:ext cx="468315" cy="260352"/>
              </a:xfrm>
              <a:custGeom>
                <a:avLst/>
                <a:gdLst>
                  <a:gd name="connsiteX0" fmla="*/ 0 w 548640"/>
                  <a:gd name="connsiteY0" fmla="*/ 0 h 321501"/>
                  <a:gd name="connsiteX1" fmla="*/ 0 w 548640"/>
                  <a:gd name="connsiteY1" fmla="*/ 0 h 321501"/>
                  <a:gd name="connsiteX2" fmla="*/ 24384 w 548640"/>
                  <a:gd name="connsiteY2" fmla="*/ 158496 h 321501"/>
                  <a:gd name="connsiteX3" fmla="*/ 73152 w 548640"/>
                  <a:gd name="connsiteY3" fmla="*/ 231648 h 321501"/>
                  <a:gd name="connsiteX4" fmla="*/ 109728 w 548640"/>
                  <a:gd name="connsiteY4" fmla="*/ 268224 h 321501"/>
                  <a:gd name="connsiteX5" fmla="*/ 182880 w 548640"/>
                  <a:gd name="connsiteY5" fmla="*/ 292608 h 321501"/>
                  <a:gd name="connsiteX6" fmla="*/ 548640 w 548640"/>
                  <a:gd name="connsiteY6" fmla="*/ 207264 h 321501"/>
                  <a:gd name="connsiteX7" fmla="*/ 0 w 548640"/>
                  <a:gd name="connsiteY7" fmla="*/ 0 h 32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40" h="321501">
                    <a:moveTo>
                      <a:pt x="0" y="0"/>
                    </a:moveTo>
                    <a:lnTo>
                      <a:pt x="0" y="0"/>
                    </a:lnTo>
                    <a:cubicBezTo>
                      <a:pt x="791" y="7120"/>
                      <a:pt x="9300" y="128328"/>
                      <a:pt x="24384" y="158496"/>
                    </a:cubicBezTo>
                    <a:cubicBezTo>
                      <a:pt x="37490" y="184708"/>
                      <a:pt x="52430" y="210926"/>
                      <a:pt x="73152" y="231648"/>
                    </a:cubicBezTo>
                    <a:cubicBezTo>
                      <a:pt x="85344" y="243840"/>
                      <a:pt x="94306" y="260513"/>
                      <a:pt x="109728" y="268224"/>
                    </a:cubicBezTo>
                    <a:cubicBezTo>
                      <a:pt x="216281" y="321501"/>
                      <a:pt x="144953" y="254681"/>
                      <a:pt x="182880" y="292608"/>
                    </a:cubicBezTo>
                    <a:lnTo>
                      <a:pt x="548640" y="207264"/>
                    </a:lnTo>
                    <a:lnTo>
                      <a:pt x="0" y="0"/>
                    </a:lnTo>
                    <a:close/>
                  </a:path>
                </a:pathLst>
              </a:cu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a:p>
            </p:txBody>
          </p:sp>
          <p:sp>
            <p:nvSpPr>
              <p:cNvPr id="18" name="Полилиния 17"/>
              <p:cNvSpPr/>
              <p:nvPr/>
            </p:nvSpPr>
            <p:spPr bwMode="auto">
              <a:xfrm rot="7884008">
                <a:off x="2588405" y="1229503"/>
                <a:ext cx="317502" cy="188913"/>
              </a:xfrm>
              <a:custGeom>
                <a:avLst/>
                <a:gdLst>
                  <a:gd name="connsiteX0" fmla="*/ 0 w 548640"/>
                  <a:gd name="connsiteY0" fmla="*/ 0 h 321501"/>
                  <a:gd name="connsiteX1" fmla="*/ 0 w 548640"/>
                  <a:gd name="connsiteY1" fmla="*/ 0 h 321501"/>
                  <a:gd name="connsiteX2" fmla="*/ 24384 w 548640"/>
                  <a:gd name="connsiteY2" fmla="*/ 158496 h 321501"/>
                  <a:gd name="connsiteX3" fmla="*/ 73152 w 548640"/>
                  <a:gd name="connsiteY3" fmla="*/ 231648 h 321501"/>
                  <a:gd name="connsiteX4" fmla="*/ 109728 w 548640"/>
                  <a:gd name="connsiteY4" fmla="*/ 268224 h 321501"/>
                  <a:gd name="connsiteX5" fmla="*/ 182880 w 548640"/>
                  <a:gd name="connsiteY5" fmla="*/ 292608 h 321501"/>
                  <a:gd name="connsiteX6" fmla="*/ 548640 w 548640"/>
                  <a:gd name="connsiteY6" fmla="*/ 207264 h 321501"/>
                  <a:gd name="connsiteX7" fmla="*/ 0 w 548640"/>
                  <a:gd name="connsiteY7" fmla="*/ 0 h 32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40" h="321501">
                    <a:moveTo>
                      <a:pt x="0" y="0"/>
                    </a:moveTo>
                    <a:lnTo>
                      <a:pt x="0" y="0"/>
                    </a:lnTo>
                    <a:cubicBezTo>
                      <a:pt x="791" y="7120"/>
                      <a:pt x="9300" y="128328"/>
                      <a:pt x="24384" y="158496"/>
                    </a:cubicBezTo>
                    <a:cubicBezTo>
                      <a:pt x="37490" y="184708"/>
                      <a:pt x="52430" y="210926"/>
                      <a:pt x="73152" y="231648"/>
                    </a:cubicBezTo>
                    <a:cubicBezTo>
                      <a:pt x="85344" y="243840"/>
                      <a:pt x="94306" y="260513"/>
                      <a:pt x="109728" y="268224"/>
                    </a:cubicBezTo>
                    <a:cubicBezTo>
                      <a:pt x="216281" y="321501"/>
                      <a:pt x="144953" y="254681"/>
                      <a:pt x="182880" y="292608"/>
                    </a:cubicBezTo>
                    <a:lnTo>
                      <a:pt x="548640" y="207264"/>
                    </a:lnTo>
                    <a:lnTo>
                      <a:pt x="0" y="0"/>
                    </a:lnTo>
                    <a:close/>
                  </a:path>
                </a:pathLst>
              </a:cu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a:p>
            </p:txBody>
          </p:sp>
          <p:sp>
            <p:nvSpPr>
              <p:cNvPr id="19" name="Полилиния 18"/>
              <p:cNvSpPr/>
              <p:nvPr/>
            </p:nvSpPr>
            <p:spPr bwMode="auto">
              <a:xfrm rot="7469707">
                <a:off x="3367872" y="4949042"/>
                <a:ext cx="354015" cy="342902"/>
              </a:xfrm>
              <a:custGeom>
                <a:avLst/>
                <a:gdLst>
                  <a:gd name="connsiteX0" fmla="*/ 0 w 548640"/>
                  <a:gd name="connsiteY0" fmla="*/ 0 h 321501"/>
                  <a:gd name="connsiteX1" fmla="*/ 0 w 548640"/>
                  <a:gd name="connsiteY1" fmla="*/ 0 h 321501"/>
                  <a:gd name="connsiteX2" fmla="*/ 24384 w 548640"/>
                  <a:gd name="connsiteY2" fmla="*/ 158496 h 321501"/>
                  <a:gd name="connsiteX3" fmla="*/ 73152 w 548640"/>
                  <a:gd name="connsiteY3" fmla="*/ 231648 h 321501"/>
                  <a:gd name="connsiteX4" fmla="*/ 109728 w 548640"/>
                  <a:gd name="connsiteY4" fmla="*/ 268224 h 321501"/>
                  <a:gd name="connsiteX5" fmla="*/ 182880 w 548640"/>
                  <a:gd name="connsiteY5" fmla="*/ 292608 h 321501"/>
                  <a:gd name="connsiteX6" fmla="*/ 548640 w 548640"/>
                  <a:gd name="connsiteY6" fmla="*/ 207264 h 321501"/>
                  <a:gd name="connsiteX7" fmla="*/ 0 w 548640"/>
                  <a:gd name="connsiteY7" fmla="*/ 0 h 32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40" h="321501">
                    <a:moveTo>
                      <a:pt x="0" y="0"/>
                    </a:moveTo>
                    <a:lnTo>
                      <a:pt x="0" y="0"/>
                    </a:lnTo>
                    <a:cubicBezTo>
                      <a:pt x="791" y="7120"/>
                      <a:pt x="9300" y="128328"/>
                      <a:pt x="24384" y="158496"/>
                    </a:cubicBezTo>
                    <a:cubicBezTo>
                      <a:pt x="37490" y="184708"/>
                      <a:pt x="52430" y="210926"/>
                      <a:pt x="73152" y="231648"/>
                    </a:cubicBezTo>
                    <a:cubicBezTo>
                      <a:pt x="85344" y="243840"/>
                      <a:pt x="94306" y="260513"/>
                      <a:pt x="109728" y="268224"/>
                    </a:cubicBezTo>
                    <a:cubicBezTo>
                      <a:pt x="216281" y="321501"/>
                      <a:pt x="144953" y="254681"/>
                      <a:pt x="182880" y="292608"/>
                    </a:cubicBezTo>
                    <a:lnTo>
                      <a:pt x="548640" y="207264"/>
                    </a:lnTo>
                    <a:lnTo>
                      <a:pt x="0" y="0"/>
                    </a:lnTo>
                    <a:close/>
                  </a:path>
                </a:pathLst>
              </a:cu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a:p>
            </p:txBody>
          </p:sp>
          <p:sp>
            <p:nvSpPr>
              <p:cNvPr id="20" name="Полилиния 19"/>
              <p:cNvSpPr/>
              <p:nvPr/>
            </p:nvSpPr>
            <p:spPr bwMode="auto">
              <a:xfrm rot="19744319">
                <a:off x="2454260" y="4997460"/>
                <a:ext cx="317502" cy="188914"/>
              </a:xfrm>
              <a:custGeom>
                <a:avLst/>
                <a:gdLst>
                  <a:gd name="connsiteX0" fmla="*/ 0 w 548640"/>
                  <a:gd name="connsiteY0" fmla="*/ 0 h 321501"/>
                  <a:gd name="connsiteX1" fmla="*/ 0 w 548640"/>
                  <a:gd name="connsiteY1" fmla="*/ 0 h 321501"/>
                  <a:gd name="connsiteX2" fmla="*/ 24384 w 548640"/>
                  <a:gd name="connsiteY2" fmla="*/ 158496 h 321501"/>
                  <a:gd name="connsiteX3" fmla="*/ 73152 w 548640"/>
                  <a:gd name="connsiteY3" fmla="*/ 231648 h 321501"/>
                  <a:gd name="connsiteX4" fmla="*/ 109728 w 548640"/>
                  <a:gd name="connsiteY4" fmla="*/ 268224 h 321501"/>
                  <a:gd name="connsiteX5" fmla="*/ 182880 w 548640"/>
                  <a:gd name="connsiteY5" fmla="*/ 292608 h 321501"/>
                  <a:gd name="connsiteX6" fmla="*/ 548640 w 548640"/>
                  <a:gd name="connsiteY6" fmla="*/ 207264 h 321501"/>
                  <a:gd name="connsiteX7" fmla="*/ 0 w 548640"/>
                  <a:gd name="connsiteY7" fmla="*/ 0 h 32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40" h="321501">
                    <a:moveTo>
                      <a:pt x="0" y="0"/>
                    </a:moveTo>
                    <a:lnTo>
                      <a:pt x="0" y="0"/>
                    </a:lnTo>
                    <a:cubicBezTo>
                      <a:pt x="791" y="7120"/>
                      <a:pt x="9300" y="128328"/>
                      <a:pt x="24384" y="158496"/>
                    </a:cubicBezTo>
                    <a:cubicBezTo>
                      <a:pt x="37490" y="184708"/>
                      <a:pt x="52430" y="210926"/>
                      <a:pt x="73152" y="231648"/>
                    </a:cubicBezTo>
                    <a:cubicBezTo>
                      <a:pt x="85344" y="243840"/>
                      <a:pt x="94306" y="260513"/>
                      <a:pt x="109728" y="268224"/>
                    </a:cubicBezTo>
                    <a:cubicBezTo>
                      <a:pt x="216281" y="321501"/>
                      <a:pt x="144953" y="254681"/>
                      <a:pt x="182880" y="292608"/>
                    </a:cubicBezTo>
                    <a:lnTo>
                      <a:pt x="548640" y="207264"/>
                    </a:lnTo>
                    <a:lnTo>
                      <a:pt x="0" y="0"/>
                    </a:lnTo>
                    <a:close/>
                  </a:path>
                </a:pathLst>
              </a:cu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a:p>
            </p:txBody>
          </p:sp>
          <p:sp>
            <p:nvSpPr>
              <p:cNvPr id="21" name="Полилиния 20"/>
              <p:cNvSpPr/>
              <p:nvPr/>
            </p:nvSpPr>
            <p:spPr bwMode="auto">
              <a:xfrm rot="19744319">
                <a:off x="2759062" y="3762377"/>
                <a:ext cx="317502" cy="673105"/>
              </a:xfrm>
              <a:custGeom>
                <a:avLst/>
                <a:gdLst>
                  <a:gd name="connsiteX0" fmla="*/ 0 w 548640"/>
                  <a:gd name="connsiteY0" fmla="*/ 0 h 321501"/>
                  <a:gd name="connsiteX1" fmla="*/ 0 w 548640"/>
                  <a:gd name="connsiteY1" fmla="*/ 0 h 321501"/>
                  <a:gd name="connsiteX2" fmla="*/ 24384 w 548640"/>
                  <a:gd name="connsiteY2" fmla="*/ 158496 h 321501"/>
                  <a:gd name="connsiteX3" fmla="*/ 73152 w 548640"/>
                  <a:gd name="connsiteY3" fmla="*/ 231648 h 321501"/>
                  <a:gd name="connsiteX4" fmla="*/ 109728 w 548640"/>
                  <a:gd name="connsiteY4" fmla="*/ 268224 h 321501"/>
                  <a:gd name="connsiteX5" fmla="*/ 182880 w 548640"/>
                  <a:gd name="connsiteY5" fmla="*/ 292608 h 321501"/>
                  <a:gd name="connsiteX6" fmla="*/ 548640 w 548640"/>
                  <a:gd name="connsiteY6" fmla="*/ 207264 h 321501"/>
                  <a:gd name="connsiteX7" fmla="*/ 0 w 548640"/>
                  <a:gd name="connsiteY7" fmla="*/ 0 h 32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40" h="321501">
                    <a:moveTo>
                      <a:pt x="0" y="0"/>
                    </a:moveTo>
                    <a:lnTo>
                      <a:pt x="0" y="0"/>
                    </a:lnTo>
                    <a:cubicBezTo>
                      <a:pt x="791" y="7120"/>
                      <a:pt x="9300" y="128328"/>
                      <a:pt x="24384" y="158496"/>
                    </a:cubicBezTo>
                    <a:cubicBezTo>
                      <a:pt x="37490" y="184708"/>
                      <a:pt x="52430" y="210926"/>
                      <a:pt x="73152" y="231648"/>
                    </a:cubicBezTo>
                    <a:cubicBezTo>
                      <a:pt x="85344" y="243840"/>
                      <a:pt x="94306" y="260513"/>
                      <a:pt x="109728" y="268224"/>
                    </a:cubicBezTo>
                    <a:cubicBezTo>
                      <a:pt x="216281" y="321501"/>
                      <a:pt x="144953" y="254681"/>
                      <a:pt x="182880" y="292608"/>
                    </a:cubicBezTo>
                    <a:lnTo>
                      <a:pt x="548640" y="207264"/>
                    </a:lnTo>
                    <a:lnTo>
                      <a:pt x="0" y="0"/>
                    </a:lnTo>
                    <a:close/>
                  </a:path>
                </a:pathLst>
              </a:cu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a:p>
            </p:txBody>
          </p:sp>
          <p:sp>
            <p:nvSpPr>
              <p:cNvPr id="22" name="Полилиния 21"/>
              <p:cNvSpPr/>
              <p:nvPr/>
            </p:nvSpPr>
            <p:spPr bwMode="auto">
              <a:xfrm rot="19744319">
                <a:off x="3508367" y="604818"/>
                <a:ext cx="317502" cy="673105"/>
              </a:xfrm>
              <a:custGeom>
                <a:avLst/>
                <a:gdLst>
                  <a:gd name="connsiteX0" fmla="*/ 0 w 548640"/>
                  <a:gd name="connsiteY0" fmla="*/ 0 h 321501"/>
                  <a:gd name="connsiteX1" fmla="*/ 0 w 548640"/>
                  <a:gd name="connsiteY1" fmla="*/ 0 h 321501"/>
                  <a:gd name="connsiteX2" fmla="*/ 24384 w 548640"/>
                  <a:gd name="connsiteY2" fmla="*/ 158496 h 321501"/>
                  <a:gd name="connsiteX3" fmla="*/ 73152 w 548640"/>
                  <a:gd name="connsiteY3" fmla="*/ 231648 h 321501"/>
                  <a:gd name="connsiteX4" fmla="*/ 109728 w 548640"/>
                  <a:gd name="connsiteY4" fmla="*/ 268224 h 321501"/>
                  <a:gd name="connsiteX5" fmla="*/ 182880 w 548640"/>
                  <a:gd name="connsiteY5" fmla="*/ 292608 h 321501"/>
                  <a:gd name="connsiteX6" fmla="*/ 548640 w 548640"/>
                  <a:gd name="connsiteY6" fmla="*/ 207264 h 321501"/>
                  <a:gd name="connsiteX7" fmla="*/ 0 w 548640"/>
                  <a:gd name="connsiteY7" fmla="*/ 0 h 32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40" h="321501">
                    <a:moveTo>
                      <a:pt x="0" y="0"/>
                    </a:moveTo>
                    <a:lnTo>
                      <a:pt x="0" y="0"/>
                    </a:lnTo>
                    <a:cubicBezTo>
                      <a:pt x="791" y="7120"/>
                      <a:pt x="9300" y="128328"/>
                      <a:pt x="24384" y="158496"/>
                    </a:cubicBezTo>
                    <a:cubicBezTo>
                      <a:pt x="37490" y="184708"/>
                      <a:pt x="52430" y="210926"/>
                      <a:pt x="73152" y="231648"/>
                    </a:cubicBezTo>
                    <a:cubicBezTo>
                      <a:pt x="85344" y="243840"/>
                      <a:pt x="94306" y="260513"/>
                      <a:pt x="109728" y="268224"/>
                    </a:cubicBezTo>
                    <a:cubicBezTo>
                      <a:pt x="216281" y="321501"/>
                      <a:pt x="144953" y="254681"/>
                      <a:pt x="182880" y="292608"/>
                    </a:cubicBezTo>
                    <a:lnTo>
                      <a:pt x="548640" y="207264"/>
                    </a:lnTo>
                    <a:lnTo>
                      <a:pt x="0" y="0"/>
                    </a:lnTo>
                    <a:close/>
                  </a:path>
                </a:pathLst>
              </a:cu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a:p>
            </p:txBody>
          </p:sp>
          <p:sp>
            <p:nvSpPr>
              <p:cNvPr id="23" name="Прямоугольник 22"/>
              <p:cNvSpPr/>
              <p:nvPr/>
            </p:nvSpPr>
            <p:spPr>
              <a:xfrm>
                <a:off x="2357422" y="1714488"/>
                <a:ext cx="5572164" cy="1938992"/>
              </a:xfrm>
              <a:prstGeom prst="rect">
                <a:avLst/>
              </a:prstGeom>
              <a:noFill/>
              <a:effectLst>
                <a:outerShdw blurRad="50800" dist="38100" dir="10800000" algn="r" rotWithShape="0">
                  <a:prstClr val="black">
                    <a:alpha val="40000"/>
                  </a:prstClr>
                </a:outerShdw>
              </a:effectLst>
            </p:spPr>
            <p:txBody>
              <a:bodyPr>
                <a:spAutoFit/>
              </a:bodyPr>
              <a:lstStyle/>
              <a:p>
                <a:pPr algn="ctr">
                  <a:defRPr/>
                </a:pPr>
                <a:r>
                  <a:rPr lang="ru-RU" sz="12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cs typeface="+mn-cs"/>
                  </a:rPr>
                  <a:t>СВОЯ</a:t>
                </a:r>
              </a:p>
            </p:txBody>
          </p:sp>
          <p:sp>
            <p:nvSpPr>
              <p:cNvPr id="25" name="4-конечная звезда 24"/>
              <p:cNvSpPr/>
              <p:nvPr/>
            </p:nvSpPr>
            <p:spPr>
              <a:xfrm>
                <a:off x="7072330" y="500042"/>
                <a:ext cx="142876" cy="214314"/>
              </a:xfrm>
              <a:prstGeom prst="star4">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ru-RU"/>
              </a:p>
            </p:txBody>
          </p:sp>
          <p:sp>
            <p:nvSpPr>
              <p:cNvPr id="26" name="4-конечная звезда 25"/>
              <p:cNvSpPr/>
              <p:nvPr/>
            </p:nvSpPr>
            <p:spPr>
              <a:xfrm>
                <a:off x="7929586" y="714356"/>
                <a:ext cx="214314" cy="357190"/>
              </a:xfrm>
              <a:prstGeom prst="star4">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ru-RU"/>
              </a:p>
            </p:txBody>
          </p:sp>
          <p:sp>
            <p:nvSpPr>
              <p:cNvPr id="27" name="4-конечная звезда 26"/>
              <p:cNvSpPr/>
              <p:nvPr/>
            </p:nvSpPr>
            <p:spPr>
              <a:xfrm>
                <a:off x="8429652" y="428604"/>
                <a:ext cx="214314" cy="357190"/>
              </a:xfrm>
              <a:prstGeom prst="star4">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ru-RU"/>
              </a:p>
            </p:txBody>
          </p:sp>
          <p:sp>
            <p:nvSpPr>
              <p:cNvPr id="28" name="4-конечная звезда 27"/>
              <p:cNvSpPr/>
              <p:nvPr/>
            </p:nvSpPr>
            <p:spPr>
              <a:xfrm>
                <a:off x="8286776" y="1500174"/>
                <a:ext cx="285752" cy="500066"/>
              </a:xfrm>
              <a:prstGeom prst="star4">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ru-RU"/>
              </a:p>
            </p:txBody>
          </p:sp>
          <p:sp>
            <p:nvSpPr>
              <p:cNvPr id="29" name="4-конечная звезда 28"/>
              <p:cNvSpPr/>
              <p:nvPr/>
            </p:nvSpPr>
            <p:spPr>
              <a:xfrm>
                <a:off x="7500958" y="2285992"/>
                <a:ext cx="285752" cy="500066"/>
              </a:xfrm>
              <a:prstGeom prst="star4">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ru-RU"/>
              </a:p>
            </p:txBody>
          </p:sp>
          <p:sp>
            <p:nvSpPr>
              <p:cNvPr id="30" name="Пятно 1 29"/>
              <p:cNvSpPr/>
              <p:nvPr/>
            </p:nvSpPr>
            <p:spPr>
              <a:xfrm>
                <a:off x="500034" y="500042"/>
                <a:ext cx="142876" cy="71437"/>
              </a:xfrm>
              <a:prstGeom prst="irregularSeal1">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ru-RU"/>
              </a:p>
            </p:txBody>
          </p:sp>
          <p:sp>
            <p:nvSpPr>
              <p:cNvPr id="31" name="Пятно 1 30"/>
              <p:cNvSpPr/>
              <p:nvPr/>
            </p:nvSpPr>
            <p:spPr>
              <a:xfrm>
                <a:off x="1142975" y="500042"/>
                <a:ext cx="285752" cy="142876"/>
              </a:xfrm>
              <a:prstGeom prst="irregularSeal1">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ru-RU"/>
              </a:p>
            </p:txBody>
          </p:sp>
          <p:sp>
            <p:nvSpPr>
              <p:cNvPr id="32" name="Пятно 1 31"/>
              <p:cNvSpPr/>
              <p:nvPr/>
            </p:nvSpPr>
            <p:spPr>
              <a:xfrm>
                <a:off x="714347" y="714355"/>
                <a:ext cx="285752" cy="214315"/>
              </a:xfrm>
              <a:prstGeom prst="irregularSeal1">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ru-RU"/>
              </a:p>
            </p:txBody>
          </p:sp>
          <p:sp>
            <p:nvSpPr>
              <p:cNvPr id="33" name="Пятно 1 32"/>
              <p:cNvSpPr/>
              <p:nvPr/>
            </p:nvSpPr>
            <p:spPr>
              <a:xfrm>
                <a:off x="428595" y="1214422"/>
                <a:ext cx="285752" cy="214313"/>
              </a:xfrm>
              <a:prstGeom prst="irregularSeal1">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ru-RU"/>
              </a:p>
            </p:txBody>
          </p:sp>
          <p:sp>
            <p:nvSpPr>
              <p:cNvPr id="34" name="Пятно 1 33"/>
              <p:cNvSpPr/>
              <p:nvPr/>
            </p:nvSpPr>
            <p:spPr>
              <a:xfrm>
                <a:off x="1643042" y="357166"/>
                <a:ext cx="285752" cy="142876"/>
              </a:xfrm>
              <a:prstGeom prst="irregularSeal1">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ru-RU"/>
              </a:p>
            </p:txBody>
          </p:sp>
          <p:sp>
            <p:nvSpPr>
              <p:cNvPr id="35" name="Пятно 1 34"/>
              <p:cNvSpPr/>
              <p:nvPr/>
            </p:nvSpPr>
            <p:spPr>
              <a:xfrm>
                <a:off x="214282" y="1785926"/>
                <a:ext cx="500065" cy="214313"/>
              </a:xfrm>
              <a:prstGeom prst="irregularSeal1">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ru-RU"/>
              </a:p>
            </p:txBody>
          </p:sp>
        </p:grpSp>
        <p:grpSp>
          <p:nvGrpSpPr>
            <p:cNvPr id="1034" name="Группа 39"/>
            <p:cNvGrpSpPr>
              <a:grpSpLocks/>
            </p:cNvGrpSpPr>
            <p:nvPr/>
          </p:nvGrpSpPr>
          <p:grpSpPr bwMode="auto">
            <a:xfrm>
              <a:off x="3833813" y="2511425"/>
              <a:ext cx="3486150" cy="2344738"/>
              <a:chOff x="3833236" y="2510784"/>
              <a:chExt cx="3486423" cy="2345000"/>
            </a:xfrm>
          </p:grpSpPr>
          <p:sp>
            <p:nvSpPr>
              <p:cNvPr id="38" name="Прямоугольник 37"/>
              <p:cNvSpPr/>
              <p:nvPr/>
            </p:nvSpPr>
            <p:spPr>
              <a:xfrm>
                <a:off x="4429124" y="3286124"/>
                <a:ext cx="2890535" cy="1569660"/>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ru-RU" sz="9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mn-cs"/>
                  </a:rPr>
                  <a:t>игра</a:t>
                </a:r>
              </a:p>
            </p:txBody>
          </p:sp>
          <p:sp>
            <p:nvSpPr>
              <p:cNvPr id="39" name="Прямоугольник 38"/>
              <p:cNvSpPr/>
              <p:nvPr/>
            </p:nvSpPr>
            <p:spPr>
              <a:xfrm>
                <a:off x="3833236" y="2510784"/>
                <a:ext cx="869148" cy="1569660"/>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ru-RU" sz="9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mn-cs"/>
                  </a:rPr>
                  <a:t>_</a:t>
                </a:r>
              </a:p>
            </p:txBody>
          </p:sp>
        </p:grpSp>
        <p:graphicFrame>
          <p:nvGraphicFramePr>
            <p:cNvPr id="1026" name="Object 2"/>
            <p:cNvGraphicFramePr>
              <a:graphicFrameLocks noChangeAspect="1"/>
            </p:cNvGraphicFramePr>
            <p:nvPr/>
          </p:nvGraphicFramePr>
          <p:xfrm>
            <a:off x="6072188" y="5000625"/>
            <a:ext cx="1987550" cy="1143000"/>
          </p:xfrm>
          <a:graphic>
            <a:graphicData uri="http://schemas.openxmlformats.org/presentationml/2006/ole">
              <mc:AlternateContent xmlns:mc="http://schemas.openxmlformats.org/markup-compatibility/2006">
                <mc:Choice xmlns:v="urn:schemas-microsoft-com:vml" Requires="v">
                  <p:oleObj spid="_x0000_s1080" name="Формула" r:id="rId6" imgW="774360" imgH="444240" progId="Equation.3">
                    <p:embed/>
                  </p:oleObj>
                </mc:Choice>
                <mc:Fallback>
                  <p:oleObj name="Формула" r:id="rId6" imgW="774360" imgH="444240" progId="Equation.3">
                    <p:embed/>
                    <p:pic>
                      <p:nvPicPr>
                        <p:cNvPr id="0" name="Object 2"/>
                        <p:cNvPicPr>
                          <a:picLocks noChangeAspect="1" noChangeArrowheads="1"/>
                        </p:cNvPicPr>
                        <p:nvPr/>
                      </p:nvPicPr>
                      <p:blipFill>
                        <a:blip r:embed="rId7">
                          <a:lum bright="-30000" contrast="-54000"/>
                          <a:extLst>
                            <a:ext uri="{28A0092B-C50C-407E-A947-70E740481C1C}">
                              <a14:useLocalDpi xmlns:a14="http://schemas.microsoft.com/office/drawing/2010/main" val="0"/>
                            </a:ext>
                          </a:extLst>
                        </a:blip>
                        <a:srcRect/>
                        <a:stretch>
                          <a:fillRect/>
                        </a:stretch>
                      </p:blipFill>
                      <p:spPr bwMode="auto">
                        <a:xfrm>
                          <a:off x="6072188" y="5000625"/>
                          <a:ext cx="1987550" cy="1143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7" name="Object 3"/>
            <p:cNvGraphicFramePr>
              <a:graphicFrameLocks noChangeAspect="1"/>
            </p:cNvGraphicFramePr>
            <p:nvPr/>
          </p:nvGraphicFramePr>
          <p:xfrm>
            <a:off x="357188" y="5143500"/>
            <a:ext cx="928687" cy="1041400"/>
          </p:xfrm>
          <a:graphic>
            <a:graphicData uri="http://schemas.openxmlformats.org/presentationml/2006/ole">
              <mc:AlternateContent xmlns:mc="http://schemas.openxmlformats.org/markup-compatibility/2006">
                <mc:Choice xmlns:v="urn:schemas-microsoft-com:vml" Requires="v">
                  <p:oleObj spid="_x0000_s1081" name="Формула" r:id="rId8" imgW="419040" imgH="469800" progId="Equation.3">
                    <p:embed/>
                  </p:oleObj>
                </mc:Choice>
                <mc:Fallback>
                  <p:oleObj name="Формула" r:id="rId8" imgW="419040" imgH="469800" progId="Equation.3">
                    <p:embed/>
                    <p:pic>
                      <p:nvPicPr>
                        <p:cNvPr id="0" name="Object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7188" y="5143500"/>
                          <a:ext cx="928687" cy="1041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8" name="Object 4"/>
            <p:cNvGraphicFramePr>
              <a:graphicFrameLocks noChangeAspect="1"/>
            </p:cNvGraphicFramePr>
            <p:nvPr/>
          </p:nvGraphicFramePr>
          <p:xfrm>
            <a:off x="5429250" y="428625"/>
            <a:ext cx="642938" cy="323850"/>
          </p:xfrm>
          <a:graphic>
            <a:graphicData uri="http://schemas.openxmlformats.org/presentationml/2006/ole">
              <mc:AlternateContent xmlns:mc="http://schemas.openxmlformats.org/markup-compatibility/2006">
                <mc:Choice xmlns:v="urn:schemas-microsoft-com:vml" Requires="v">
                  <p:oleObj spid="_x0000_s1082" name="Формула" r:id="rId10" imgW="406080" imgH="203040" progId="Equation.3">
                    <p:embed/>
                  </p:oleObj>
                </mc:Choice>
                <mc:Fallback>
                  <p:oleObj name="Формула" r:id="rId10" imgW="406080" imgH="203040" progId="Equation.3">
                    <p:embed/>
                    <p:pic>
                      <p:nvPicPr>
                        <p:cNvPr id="0" name="Object 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429250" y="428625"/>
                          <a:ext cx="642938" cy="323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44" name="Нижний колонтитул 43"/>
          <p:cNvSpPr>
            <a:spLocks noGrp="1"/>
          </p:cNvSpPr>
          <p:nvPr>
            <p:ph type="ftr" sz="quarter" idx="11"/>
          </p:nvPr>
        </p:nvSpPr>
        <p:spPr/>
        <p:txBody>
          <a:bodyPr/>
          <a:lstStyle/>
          <a:p>
            <a:pPr>
              <a:defRPr/>
            </a:pPr>
            <a:endParaRPr lang="ru-RU" dirty="0"/>
          </a:p>
        </p:txBody>
      </p:sp>
    </p:spTree>
  </p:cSld>
  <p:clrMapOvr>
    <a:masterClrMapping/>
  </p:clrMapOvr>
  <p:transition>
    <p:fade/>
    <p:sndAc>
      <p:stSnd>
        <p:snd r:embed="rId3" name="Начало раунда.wav"/>
      </p:stSnd>
    </p:sndAc>
  </p:transition>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218A00"/>
            </a:gs>
            <a:gs pos="35000">
              <a:schemeClr val="accent3">
                <a:tint val="37000"/>
                <a:satMod val="300000"/>
              </a:schemeClr>
            </a:gs>
            <a:gs pos="100000">
              <a:srgbClr val="218A00"/>
            </a:gs>
          </a:gsLst>
          <a:lin ang="16200000" scaled="1"/>
        </a:gradFill>
        <a:effectLst/>
      </p:bgPr>
    </p:bg>
    <p:spTree>
      <p:nvGrpSpPr>
        <p:cNvPr id="1" name=""/>
        <p:cNvGrpSpPr/>
        <p:nvPr/>
      </p:nvGrpSpPr>
      <p:grpSpPr>
        <a:xfrm>
          <a:off x="0" y="0"/>
          <a:ext cx="0" cy="0"/>
          <a:chOff x="0" y="0"/>
          <a:chExt cx="0" cy="0"/>
        </a:xfrm>
      </p:grpSpPr>
      <p:sp>
        <p:nvSpPr>
          <p:cNvPr id="17" name="Багетная рамка 37">
            <a:extLst>
              <a:ext uri="{FF2B5EF4-FFF2-40B4-BE49-F238E27FC236}">
                <a16:creationId xmlns:a16="http://schemas.microsoft.com/office/drawing/2014/main" id="{071419CE-468C-45DC-BD92-D5763E32D713}"/>
              </a:ext>
            </a:extLst>
          </p:cNvPr>
          <p:cNvSpPr/>
          <p:nvPr/>
        </p:nvSpPr>
        <p:spPr bwMode="auto">
          <a:xfrm>
            <a:off x="6722686" y="4982439"/>
            <a:ext cx="1743980" cy="1267837"/>
          </a:xfrm>
          <a:prstGeom prst="bevel">
            <a:avLst/>
          </a:prstGeom>
          <a:solidFill>
            <a:srgbClr val="B0FF97"/>
          </a:solidFill>
          <a:ln w="28575">
            <a:solidFill>
              <a:schemeClr val="tx1"/>
            </a:solidFill>
          </a:ln>
        </p:spPr>
        <p:style>
          <a:lnRef idx="1">
            <a:schemeClr val="accent3"/>
          </a:lnRef>
          <a:fillRef idx="2">
            <a:schemeClr val="accent3"/>
          </a:fillRef>
          <a:effectRef idx="1">
            <a:schemeClr val="accent3"/>
          </a:effectRef>
          <a:fontRef idx="minor">
            <a:schemeClr val="dk1"/>
          </a:fontRef>
        </p:style>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en-US" sz="2800" dirty="0">
                <a:solidFill>
                  <a:srgbClr val="000000"/>
                </a:solidFill>
                <a:latin typeface="times new roman" panose="02020603050405020304" pitchFamily="18" charset="0"/>
              </a:rPr>
              <a:t>1/16</a:t>
            </a:r>
            <a:r>
              <a:rPr lang="en-US" sz="2800" b="0" i="0" dirty="0">
                <a:solidFill>
                  <a:srgbClr val="000000"/>
                </a:solidFill>
                <a:effectLst/>
                <a:latin typeface="times new roman" panose="02020603050405020304" pitchFamily="18" charset="0"/>
              </a:rPr>
              <a:t>=</a:t>
            </a:r>
          </a:p>
          <a:p>
            <a:pPr algn="ctr" fontAlgn="auto">
              <a:spcBef>
                <a:spcPts val="0"/>
              </a:spcBef>
              <a:spcAft>
                <a:spcPts val="0"/>
              </a:spcAft>
              <a:defRPr/>
            </a:pPr>
            <a:r>
              <a:rPr lang="ru-RU" sz="2800" b="0" i="0" dirty="0">
                <a:solidFill>
                  <a:srgbClr val="000000"/>
                </a:solidFill>
                <a:effectLst/>
                <a:latin typeface="times new roman" panose="02020603050405020304" pitchFamily="18" charset="0"/>
              </a:rPr>
              <a:t>0,0625</a:t>
            </a:r>
            <a:endParaRPr lang="ru-RU" sz="2800" b="1" dirty="0">
              <a:ln w="11430"/>
              <a:solidFill>
                <a:srgbClr val="004821"/>
              </a:solidFill>
              <a:effectLst>
                <a:outerShdw blurRad="50800" dist="39000" dir="5460000" algn="tl">
                  <a:srgbClr val="000000">
                    <a:alpha val="38000"/>
                  </a:srgbClr>
                </a:outerShdw>
              </a:effectLst>
              <a:latin typeface="Georgia" pitchFamily="18" charset="0"/>
            </a:endParaRPr>
          </a:p>
        </p:txBody>
      </p:sp>
      <p:sp>
        <p:nvSpPr>
          <p:cNvPr id="44" name="Скругленный прямоугольник 43">
            <a:hlinkClick r:id="rId3" action="ppaction://hlinksldjump"/>
          </p:cNvPr>
          <p:cNvSpPr/>
          <p:nvPr/>
        </p:nvSpPr>
        <p:spPr>
          <a:xfrm>
            <a:off x="249537" y="6006591"/>
            <a:ext cx="2461531" cy="356229"/>
          </a:xfrm>
          <a:prstGeom prst="roundRect">
            <a:avLst/>
          </a:prstGeom>
          <a:ln/>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ru-RU" sz="2000" b="1" i="1" dirty="0">
                <a:solidFill>
                  <a:schemeClr val="tx1"/>
                </a:solidFill>
                <a:latin typeface="+mj-lt"/>
              </a:rPr>
              <a:t>Продолжить игру</a:t>
            </a:r>
          </a:p>
        </p:txBody>
      </p:sp>
      <p:sp>
        <p:nvSpPr>
          <p:cNvPr id="8" name="Блок-схема: альтернативный процесс 7">
            <a:hlinkClick r:id="" action="ppaction://noaction"/>
          </p:cNvPr>
          <p:cNvSpPr/>
          <p:nvPr/>
        </p:nvSpPr>
        <p:spPr>
          <a:xfrm>
            <a:off x="500063" y="5338806"/>
            <a:ext cx="1500187" cy="357188"/>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b="1" dirty="0">
                <a:solidFill>
                  <a:schemeClr val="tx1"/>
                </a:solidFill>
              </a:rPr>
              <a:t>II</a:t>
            </a:r>
            <a:r>
              <a:rPr lang="ru-RU" b="1" dirty="0">
                <a:solidFill>
                  <a:schemeClr val="tx1"/>
                </a:solidFill>
              </a:rPr>
              <a:t> РАУНД</a:t>
            </a:r>
          </a:p>
        </p:txBody>
      </p:sp>
      <p:sp>
        <p:nvSpPr>
          <p:cNvPr id="12" name="Скругленный прямоугольник 11"/>
          <p:cNvSpPr/>
          <p:nvPr/>
        </p:nvSpPr>
        <p:spPr>
          <a:xfrm>
            <a:off x="428596" y="428604"/>
            <a:ext cx="1857388" cy="646986"/>
          </a:xfrm>
          <a:prstGeom prst="roundRect">
            <a:avLst/>
          </a:prstGeom>
          <a:ln w="28575">
            <a:solidFill>
              <a:schemeClr val="tx1"/>
            </a:solidFill>
          </a:ln>
        </p:spPr>
        <p:style>
          <a:lnRef idx="1">
            <a:schemeClr val="accent3"/>
          </a:lnRef>
          <a:fillRef idx="2">
            <a:schemeClr val="accent3"/>
          </a:fillRef>
          <a:effectRef idx="1">
            <a:schemeClr val="accent3"/>
          </a:effectRef>
          <a:fontRef idx="minor">
            <a:schemeClr val="dk1"/>
          </a:fontRef>
        </p:style>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ru-RU" sz="3200" b="1" dirty="0">
                <a:ln w="11430"/>
                <a:solidFill>
                  <a:srgbClr val="004821"/>
                </a:solidFill>
                <a:effectLst>
                  <a:outerShdw blurRad="50800" dist="39000" dir="5460000" algn="tl">
                    <a:srgbClr val="000000">
                      <a:alpha val="38000"/>
                    </a:srgbClr>
                  </a:outerShdw>
                </a:effectLst>
              </a:rPr>
              <a:t>Фигуры</a:t>
            </a:r>
          </a:p>
        </p:txBody>
      </p:sp>
      <p:sp>
        <p:nvSpPr>
          <p:cNvPr id="38" name="Багетная рамка 37"/>
          <p:cNvSpPr/>
          <p:nvPr/>
        </p:nvSpPr>
        <p:spPr bwMode="auto">
          <a:xfrm>
            <a:off x="7429520" y="500042"/>
            <a:ext cx="1214446" cy="858857"/>
          </a:xfrm>
          <a:prstGeom prst="bevel">
            <a:avLst/>
          </a:prstGeom>
          <a:solidFill>
            <a:srgbClr val="B0FF97"/>
          </a:solidFill>
          <a:ln w="28575">
            <a:solidFill>
              <a:schemeClr val="tx1"/>
            </a:solidFill>
          </a:ln>
        </p:spPr>
        <p:style>
          <a:lnRef idx="1">
            <a:schemeClr val="accent3"/>
          </a:lnRef>
          <a:fillRef idx="2">
            <a:schemeClr val="accent3"/>
          </a:fillRef>
          <a:effectRef idx="1">
            <a:schemeClr val="accent3"/>
          </a:effectRef>
          <a:fontRef idx="minor">
            <a:schemeClr val="dk1"/>
          </a:fontRef>
        </p:style>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ru-RU" sz="3600" b="1">
                <a:ln w="11430"/>
                <a:solidFill>
                  <a:srgbClr val="004821"/>
                </a:solidFill>
                <a:effectLst>
                  <a:outerShdw blurRad="50800" dist="39000" dir="5460000" algn="tl">
                    <a:srgbClr val="000000">
                      <a:alpha val="38000"/>
                    </a:srgbClr>
                  </a:outerShdw>
                </a:effectLst>
                <a:latin typeface="Georgia" pitchFamily="18" charset="0"/>
              </a:rPr>
              <a:t>30</a:t>
            </a:r>
            <a:endParaRPr lang="ru-RU" sz="3600" b="1" dirty="0">
              <a:ln w="11430"/>
              <a:solidFill>
                <a:srgbClr val="004821"/>
              </a:solidFill>
              <a:effectLst>
                <a:outerShdw blurRad="50800" dist="39000" dir="5460000" algn="tl">
                  <a:srgbClr val="000000">
                    <a:alpha val="38000"/>
                  </a:srgbClr>
                </a:outerShdw>
              </a:effectLst>
              <a:latin typeface="Georgia" pitchFamily="18" charset="0"/>
            </a:endParaRPr>
          </a:p>
        </p:txBody>
      </p:sp>
      <p:grpSp>
        <p:nvGrpSpPr>
          <p:cNvPr id="3" name="Группа 12"/>
          <p:cNvGrpSpPr>
            <a:grpSpLocks/>
          </p:cNvGrpSpPr>
          <p:nvPr/>
        </p:nvGrpSpPr>
        <p:grpSpPr bwMode="auto">
          <a:xfrm>
            <a:off x="6432933" y="4314792"/>
            <a:ext cx="2211004" cy="2048028"/>
            <a:chOff x="4959876" y="3937837"/>
            <a:chExt cx="3369051" cy="1918284"/>
          </a:xfrm>
        </p:grpSpPr>
        <p:sp>
          <p:nvSpPr>
            <p:cNvPr id="15" name="Скругленный прямоугольник 14"/>
            <p:cNvSpPr/>
            <p:nvPr/>
          </p:nvSpPr>
          <p:spPr>
            <a:xfrm>
              <a:off x="4959876" y="3937837"/>
              <a:ext cx="3369051" cy="1918284"/>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endParaRPr lang="ru-RU"/>
            </a:p>
          </p:txBody>
        </p:sp>
        <p:pic>
          <p:nvPicPr>
            <p:cNvPr id="5133" name="Picture 1" descr="C:\Users\User\Pictures\презент\бур.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flipH="1">
              <a:off x="5864461" y="3937837"/>
              <a:ext cx="1559880" cy="1918284"/>
            </a:xfrm>
            <a:prstGeom prst="rect">
              <a:avLst/>
            </a:prstGeom>
            <a:noFill/>
            <a:ln w="9525">
              <a:noFill/>
              <a:miter lim="800000"/>
              <a:headEnd/>
              <a:tailEnd/>
            </a:ln>
          </p:spPr>
        </p:pic>
      </p:grpSp>
      <p:sp>
        <p:nvSpPr>
          <p:cNvPr id="14" name="AutoShape 51">
            <a:extLst>
              <a:ext uri="{FF2B5EF4-FFF2-40B4-BE49-F238E27FC236}">
                <a16:creationId xmlns:a16="http://schemas.microsoft.com/office/drawing/2014/main" id="{B034DB95-8913-49BD-9839-A196336F424A}"/>
              </a:ext>
            </a:extLst>
          </p:cNvPr>
          <p:cNvSpPr>
            <a:spLocks noChangeArrowheads="1"/>
          </p:cNvSpPr>
          <p:nvPr/>
        </p:nvSpPr>
        <p:spPr bwMode="auto">
          <a:xfrm>
            <a:off x="530830" y="1348038"/>
            <a:ext cx="7801374" cy="2048029"/>
          </a:xfrm>
          <a:prstGeom prst="roundRect">
            <a:avLst>
              <a:gd name="adj" fmla="val 16667"/>
            </a:avLst>
          </a:prstGeom>
          <a:ln>
            <a:headEnd/>
            <a:tailEnd/>
          </a:ln>
        </p:spPr>
        <p:style>
          <a:lnRef idx="1">
            <a:schemeClr val="accent3"/>
          </a:lnRef>
          <a:fillRef idx="2">
            <a:schemeClr val="accent3"/>
          </a:fillRef>
          <a:effectRef idx="1">
            <a:schemeClr val="accent3"/>
          </a:effectRef>
          <a:fontRef idx="minor">
            <a:schemeClr val="dk1"/>
          </a:fontRef>
        </p:style>
        <p:txBody>
          <a:bodyPr/>
          <a:lstStyle/>
          <a:p>
            <a:pPr algn="ctr"/>
            <a:r>
              <a:rPr lang="ru-RU" sz="2000" b="1" dirty="0">
                <a:latin typeface="Times New Roman" panose="02020603050405020304" pitchFamily="18" charset="0"/>
                <a:cs typeface="Times New Roman" panose="02020603050405020304" pitchFamily="18" charset="0"/>
              </a:rPr>
              <a:t>На рисунке изображён лабиринт. Паук заползает в лабиринт в точке «Вход». Развернуться и ползти назад паук не может, поэтому на каждом разветвлении паук выбирает один из путей, по которому ещё не полз. Считая, что выбор дальнейшего пути чисто случайный, определите, с какой вероятностью паук придёт к выходу D.</a:t>
            </a:r>
          </a:p>
        </p:txBody>
      </p:sp>
      <p:pic>
        <p:nvPicPr>
          <p:cNvPr id="7" name="Рисунок 6">
            <a:extLst>
              <a:ext uri="{FF2B5EF4-FFF2-40B4-BE49-F238E27FC236}">
                <a16:creationId xmlns:a16="http://schemas.microsoft.com/office/drawing/2014/main" id="{1ACD4FF8-6A82-41ED-9A69-B1600A17BE50}"/>
              </a:ext>
            </a:extLst>
          </p:cNvPr>
          <p:cNvPicPr>
            <a:picLocks noChangeAspect="1"/>
          </p:cNvPicPr>
          <p:nvPr/>
        </p:nvPicPr>
        <p:blipFill>
          <a:blip r:embed="rId5"/>
          <a:stretch>
            <a:fillRect/>
          </a:stretch>
        </p:blipFill>
        <p:spPr>
          <a:xfrm>
            <a:off x="2000250" y="3396067"/>
            <a:ext cx="4939502" cy="3216420"/>
          </a:xfrm>
          <a:prstGeom prst="rect">
            <a:avLst/>
          </a:prstGeom>
        </p:spPr>
      </p:pic>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1000"/>
                                        <p:tgtEl>
                                          <p:spTgt spid="3"/>
                                        </p:tgtEl>
                                      </p:cBhvr>
                                    </p:animEffect>
                                    <p:set>
                                      <p:cBhvr>
                                        <p:cTn id="7" dur="1" fill="hold">
                                          <p:stCondLst>
                                            <p:cond delay="999"/>
                                          </p:stCondLst>
                                        </p:cTn>
                                        <p:tgtEl>
                                          <p:spTgt spid="3"/>
                                        </p:tgtEl>
                                        <p:attrNameLst>
                                          <p:attrName>style.visibility</p:attrName>
                                        </p:attrNameLst>
                                      </p:cBhvr>
                                      <p:to>
                                        <p:strVal val="hidden"/>
                                      </p:to>
                                    </p:set>
                                  </p:childTnLst>
                                </p:cTn>
                              </p:par>
                            </p:childTnLst>
                          </p:cTn>
                        </p:par>
                      </p:childTnLst>
                    </p:cTn>
                  </p:par>
                </p:childTnLst>
              </p:cTn>
              <p:nextCondLst>
                <p:cond evt="onClick" delay="0">
                  <p:tgtEl>
                    <p:spTgt spid="3"/>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218A00"/>
            </a:gs>
            <a:gs pos="35000">
              <a:schemeClr val="accent3">
                <a:tint val="37000"/>
                <a:satMod val="300000"/>
              </a:schemeClr>
            </a:gs>
            <a:gs pos="100000">
              <a:srgbClr val="218A00"/>
            </a:gs>
          </a:gsLst>
          <a:lin ang="16200000" scaled="1"/>
        </a:gradFill>
        <a:effectLst/>
      </p:bgPr>
    </p:bg>
    <p:spTree>
      <p:nvGrpSpPr>
        <p:cNvPr id="1" name=""/>
        <p:cNvGrpSpPr/>
        <p:nvPr/>
      </p:nvGrpSpPr>
      <p:grpSpPr>
        <a:xfrm>
          <a:off x="0" y="0"/>
          <a:ext cx="0" cy="0"/>
          <a:chOff x="0" y="0"/>
          <a:chExt cx="0" cy="0"/>
        </a:xfrm>
      </p:grpSpPr>
      <p:sp>
        <p:nvSpPr>
          <p:cNvPr id="20" name="Багетная рамка 37">
            <a:extLst>
              <a:ext uri="{FF2B5EF4-FFF2-40B4-BE49-F238E27FC236}">
                <a16:creationId xmlns:a16="http://schemas.microsoft.com/office/drawing/2014/main" id="{708A0CA6-9091-487E-967A-DBC9E37FBC23}"/>
              </a:ext>
            </a:extLst>
          </p:cNvPr>
          <p:cNvSpPr/>
          <p:nvPr/>
        </p:nvSpPr>
        <p:spPr bwMode="auto">
          <a:xfrm>
            <a:off x="6157935" y="4581375"/>
            <a:ext cx="2414565" cy="1431429"/>
          </a:xfrm>
          <a:prstGeom prst="bevel">
            <a:avLst/>
          </a:prstGeom>
          <a:ln w="28575">
            <a:solidFill>
              <a:schemeClr val="tx1"/>
            </a:solidFill>
          </a:ln>
        </p:spPr>
        <p:style>
          <a:lnRef idx="1">
            <a:schemeClr val="accent3"/>
          </a:lnRef>
          <a:fillRef idx="2">
            <a:schemeClr val="accent3"/>
          </a:fillRef>
          <a:effectRef idx="1">
            <a:schemeClr val="accent3"/>
          </a:effectRef>
          <a:fontRef idx="minor">
            <a:schemeClr val="dk1"/>
          </a:fontRef>
        </p:style>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ru-RU" sz="3200" b="0" i="0" dirty="0">
                <a:solidFill>
                  <a:srgbClr val="000000"/>
                </a:solidFill>
                <a:effectLst/>
                <a:latin typeface="times new roman" panose="02020603050405020304" pitchFamily="18" charset="0"/>
              </a:rPr>
              <a:t>0,94·0,94 = 0,8836</a:t>
            </a:r>
            <a:endParaRPr lang="ru-RU" sz="3200" b="1" dirty="0">
              <a:ln w="11430"/>
              <a:solidFill>
                <a:srgbClr val="004821"/>
              </a:solidFill>
              <a:effectLst>
                <a:outerShdw blurRad="50800" dist="39000" dir="5460000" algn="tl">
                  <a:srgbClr val="000000">
                    <a:alpha val="38000"/>
                  </a:srgbClr>
                </a:outerShdw>
              </a:effectLst>
              <a:latin typeface="Georgia" pitchFamily="18" charset="0"/>
            </a:endParaRPr>
          </a:p>
        </p:txBody>
      </p:sp>
      <p:sp>
        <p:nvSpPr>
          <p:cNvPr id="38" name="Багетная рамка 37"/>
          <p:cNvSpPr/>
          <p:nvPr/>
        </p:nvSpPr>
        <p:spPr bwMode="auto">
          <a:xfrm>
            <a:off x="7681339" y="428604"/>
            <a:ext cx="962627" cy="777061"/>
          </a:xfrm>
          <a:prstGeom prst="bevel">
            <a:avLst/>
          </a:prstGeom>
          <a:solidFill>
            <a:srgbClr val="B0FF97"/>
          </a:solidFill>
          <a:ln w="28575">
            <a:solidFill>
              <a:schemeClr val="tx1"/>
            </a:solidFill>
          </a:ln>
        </p:spPr>
        <p:style>
          <a:lnRef idx="1">
            <a:schemeClr val="accent3"/>
          </a:lnRef>
          <a:fillRef idx="2">
            <a:schemeClr val="accent3"/>
          </a:fillRef>
          <a:effectRef idx="1">
            <a:schemeClr val="accent3"/>
          </a:effectRef>
          <a:fontRef idx="minor">
            <a:schemeClr val="dk1"/>
          </a:fontRef>
        </p:style>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ru-RU" sz="3200" b="1" dirty="0">
                <a:ln w="11430"/>
                <a:solidFill>
                  <a:srgbClr val="004821"/>
                </a:solidFill>
                <a:effectLst>
                  <a:outerShdw blurRad="50800" dist="39000" dir="5460000" algn="tl">
                    <a:srgbClr val="000000">
                      <a:alpha val="38000"/>
                    </a:srgbClr>
                  </a:outerShdw>
                </a:effectLst>
                <a:latin typeface="Georgia" pitchFamily="18" charset="0"/>
              </a:rPr>
              <a:t>40</a:t>
            </a:r>
          </a:p>
        </p:txBody>
      </p:sp>
      <p:sp>
        <p:nvSpPr>
          <p:cNvPr id="44" name="Скругленный прямоугольник 43">
            <a:hlinkClick r:id="rId3" action="ppaction://hlinksldjump"/>
          </p:cNvPr>
          <p:cNvSpPr/>
          <p:nvPr/>
        </p:nvSpPr>
        <p:spPr>
          <a:xfrm>
            <a:off x="571500" y="6000750"/>
            <a:ext cx="2857500" cy="357188"/>
          </a:xfrm>
          <a:prstGeom prst="roundRect">
            <a:avLst/>
          </a:prstGeom>
          <a:ln/>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ru-RU" sz="2000" b="1" i="1" dirty="0">
                <a:solidFill>
                  <a:schemeClr val="tx1"/>
                </a:solidFill>
                <a:latin typeface="+mj-lt"/>
              </a:rPr>
              <a:t>Продолжить игру</a:t>
            </a:r>
          </a:p>
        </p:txBody>
      </p:sp>
      <p:sp>
        <p:nvSpPr>
          <p:cNvPr id="8" name="Блок-схема: альтернативный процесс 7">
            <a:hlinkClick r:id="" action="ppaction://noaction"/>
          </p:cNvPr>
          <p:cNvSpPr/>
          <p:nvPr/>
        </p:nvSpPr>
        <p:spPr>
          <a:xfrm>
            <a:off x="3929063" y="6000750"/>
            <a:ext cx="1500187" cy="357188"/>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b="1" dirty="0">
                <a:solidFill>
                  <a:schemeClr val="tx1"/>
                </a:solidFill>
              </a:rPr>
              <a:t>II</a:t>
            </a:r>
            <a:r>
              <a:rPr lang="ru-RU" b="1" dirty="0">
                <a:solidFill>
                  <a:schemeClr val="tx1"/>
                </a:solidFill>
              </a:rPr>
              <a:t> РАУНД</a:t>
            </a:r>
          </a:p>
        </p:txBody>
      </p:sp>
      <p:sp>
        <p:nvSpPr>
          <p:cNvPr id="12" name="Скругленный прямоугольник 11"/>
          <p:cNvSpPr/>
          <p:nvPr/>
        </p:nvSpPr>
        <p:spPr>
          <a:xfrm>
            <a:off x="428596" y="428604"/>
            <a:ext cx="1857388" cy="646986"/>
          </a:xfrm>
          <a:prstGeom prst="roundRect">
            <a:avLst/>
          </a:prstGeom>
          <a:ln w="28575">
            <a:solidFill>
              <a:schemeClr val="tx1"/>
            </a:solidFill>
          </a:ln>
        </p:spPr>
        <p:style>
          <a:lnRef idx="1">
            <a:schemeClr val="accent3"/>
          </a:lnRef>
          <a:fillRef idx="2">
            <a:schemeClr val="accent3"/>
          </a:fillRef>
          <a:effectRef idx="1">
            <a:schemeClr val="accent3"/>
          </a:effectRef>
          <a:fontRef idx="minor">
            <a:schemeClr val="dk1"/>
          </a:fontRef>
        </p:style>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ru-RU" sz="3200" b="1" dirty="0">
                <a:ln w="11430"/>
                <a:solidFill>
                  <a:srgbClr val="004821"/>
                </a:solidFill>
                <a:effectLst>
                  <a:outerShdw blurRad="50800" dist="39000" dir="5460000" algn="tl">
                    <a:srgbClr val="000000">
                      <a:alpha val="38000"/>
                    </a:srgbClr>
                  </a:outerShdw>
                </a:effectLst>
              </a:rPr>
              <a:t>Фигуры</a:t>
            </a:r>
          </a:p>
        </p:txBody>
      </p:sp>
      <p:grpSp>
        <p:nvGrpSpPr>
          <p:cNvPr id="3" name="Группа 13"/>
          <p:cNvGrpSpPr/>
          <p:nvPr/>
        </p:nvGrpSpPr>
        <p:grpSpPr>
          <a:xfrm>
            <a:off x="5857092" y="4072075"/>
            <a:ext cx="2838610" cy="2334603"/>
            <a:chOff x="6500826" y="4286256"/>
            <a:chExt cx="1500198" cy="1735658"/>
          </a:xfrm>
          <a:effectLst>
            <a:glow rad="139700">
              <a:schemeClr val="accent6">
                <a:satMod val="175000"/>
                <a:alpha val="40000"/>
              </a:schemeClr>
            </a:glow>
          </a:effectLst>
        </p:grpSpPr>
        <p:sp>
          <p:nvSpPr>
            <p:cNvPr id="15" name="Скругленный прямоугольник 14"/>
            <p:cNvSpPr/>
            <p:nvPr/>
          </p:nvSpPr>
          <p:spPr>
            <a:xfrm>
              <a:off x="6500826" y="4286256"/>
              <a:ext cx="1500198" cy="1714512"/>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endParaRPr lang="ru-RU"/>
            </a:p>
          </p:txBody>
        </p:sp>
        <p:pic>
          <p:nvPicPr>
            <p:cNvPr id="16" name="Picture 1" descr="C:\Users\User\Pictures\презент\бур.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flipH="1">
              <a:off x="6811115" y="4357694"/>
              <a:ext cx="832719" cy="1664220"/>
            </a:xfrm>
            <a:prstGeom prst="rect">
              <a:avLst/>
            </a:prstGeom>
            <a:noFill/>
          </p:spPr>
        </p:pic>
      </p:grpSp>
      <p:sp>
        <p:nvSpPr>
          <p:cNvPr id="13" name="Нижний колонтитул 12"/>
          <p:cNvSpPr>
            <a:spLocks noGrp="1"/>
          </p:cNvSpPr>
          <p:nvPr>
            <p:ph type="ftr" sz="quarter" idx="11"/>
          </p:nvPr>
        </p:nvSpPr>
        <p:spPr/>
        <p:txBody>
          <a:bodyPr/>
          <a:lstStyle/>
          <a:p>
            <a:pPr>
              <a:defRPr/>
            </a:pPr>
            <a:endParaRPr lang="ru-RU" dirty="0"/>
          </a:p>
        </p:txBody>
      </p:sp>
      <p:sp>
        <p:nvSpPr>
          <p:cNvPr id="19" name="AutoShape 14">
            <a:extLst>
              <a:ext uri="{FF2B5EF4-FFF2-40B4-BE49-F238E27FC236}">
                <a16:creationId xmlns:a16="http://schemas.microsoft.com/office/drawing/2014/main" id="{A7DBD0B0-B428-44B8-B409-A7C83E4B168F}"/>
              </a:ext>
            </a:extLst>
          </p:cNvPr>
          <p:cNvSpPr>
            <a:spLocks noChangeArrowheads="1"/>
          </p:cNvSpPr>
          <p:nvPr/>
        </p:nvSpPr>
        <p:spPr bwMode="auto">
          <a:xfrm>
            <a:off x="376076" y="1266707"/>
            <a:ext cx="8391847" cy="2672329"/>
          </a:xfrm>
          <a:prstGeom prst="flowChartAlternateProcess">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lnSpc>
                <a:spcPct val="150000"/>
              </a:lnSpc>
            </a:pPr>
            <a:r>
              <a:rPr lang="ru-RU" sz="2000" b="1" i="1" dirty="0">
                <a:latin typeface="Georgia" pitchFamily="18" charset="0"/>
              </a:rPr>
              <a:t>Вероятность того, что батарейка бракованная, </a:t>
            </a:r>
            <a:endParaRPr lang="en-US" sz="2000" b="1" i="1" dirty="0">
              <a:latin typeface="Georgia" pitchFamily="18" charset="0"/>
            </a:endParaRPr>
          </a:p>
          <a:p>
            <a:pPr>
              <a:lnSpc>
                <a:spcPct val="150000"/>
              </a:lnSpc>
            </a:pPr>
            <a:r>
              <a:rPr lang="ru-RU" sz="2000" b="1" i="1" dirty="0">
                <a:latin typeface="Georgia" pitchFamily="18" charset="0"/>
              </a:rPr>
              <a:t>равна 0,06. Покупатель в магазине выбирает случайную </a:t>
            </a:r>
            <a:endParaRPr lang="en-US" sz="2000" b="1" i="1" dirty="0">
              <a:latin typeface="Georgia" pitchFamily="18" charset="0"/>
            </a:endParaRPr>
          </a:p>
          <a:p>
            <a:pPr>
              <a:lnSpc>
                <a:spcPct val="150000"/>
              </a:lnSpc>
            </a:pPr>
            <a:r>
              <a:rPr lang="ru-RU" sz="2000" b="1" i="1" dirty="0">
                <a:latin typeface="Georgia" pitchFamily="18" charset="0"/>
              </a:rPr>
              <a:t>упаковку, в которой две таких батарейки. Найдите </a:t>
            </a:r>
            <a:endParaRPr lang="en-US" sz="2000" b="1" i="1" dirty="0">
              <a:latin typeface="Georgia" pitchFamily="18" charset="0"/>
            </a:endParaRPr>
          </a:p>
          <a:p>
            <a:pPr>
              <a:lnSpc>
                <a:spcPct val="150000"/>
              </a:lnSpc>
            </a:pPr>
            <a:r>
              <a:rPr lang="ru-RU" sz="2000" b="1" i="1" dirty="0">
                <a:latin typeface="Georgia" pitchFamily="18" charset="0"/>
              </a:rPr>
              <a:t>вероятность того, что обе батарейки окажутся </a:t>
            </a:r>
            <a:endParaRPr lang="en-US" sz="2000" b="1" i="1" dirty="0">
              <a:latin typeface="Georgia" pitchFamily="18" charset="0"/>
            </a:endParaRPr>
          </a:p>
          <a:p>
            <a:pPr>
              <a:lnSpc>
                <a:spcPct val="150000"/>
              </a:lnSpc>
            </a:pPr>
            <a:r>
              <a:rPr lang="ru-RU" sz="2000" b="1" i="1" dirty="0">
                <a:latin typeface="Georgia" pitchFamily="18" charset="0"/>
              </a:rPr>
              <a:t>исправными.</a:t>
            </a: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childTnLst>
              </p:cTn>
              <p:nextCondLst>
                <p:cond evt="onClick" delay="0">
                  <p:tgtEl>
                    <p:spTgt spid="3"/>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218A00"/>
            </a:gs>
            <a:gs pos="35000">
              <a:schemeClr val="accent3">
                <a:tint val="37000"/>
                <a:satMod val="300000"/>
              </a:schemeClr>
            </a:gs>
            <a:gs pos="100000">
              <a:srgbClr val="218A00"/>
            </a:gs>
          </a:gsLst>
          <a:lin ang="16200000" scaled="1"/>
        </a:gradFill>
        <a:effectLst/>
      </p:bgPr>
    </p:bg>
    <p:spTree>
      <p:nvGrpSpPr>
        <p:cNvPr id="1" name=""/>
        <p:cNvGrpSpPr/>
        <p:nvPr/>
      </p:nvGrpSpPr>
      <p:grpSpPr>
        <a:xfrm>
          <a:off x="0" y="0"/>
          <a:ext cx="0" cy="0"/>
          <a:chOff x="0" y="0"/>
          <a:chExt cx="0" cy="0"/>
        </a:xfrm>
      </p:grpSpPr>
      <p:sp>
        <p:nvSpPr>
          <p:cNvPr id="17" name="Багетная рамка 37">
            <a:extLst>
              <a:ext uri="{FF2B5EF4-FFF2-40B4-BE49-F238E27FC236}">
                <a16:creationId xmlns:a16="http://schemas.microsoft.com/office/drawing/2014/main" id="{BF75D31D-BDE4-4325-BC74-E3353802B416}"/>
              </a:ext>
            </a:extLst>
          </p:cNvPr>
          <p:cNvSpPr/>
          <p:nvPr/>
        </p:nvSpPr>
        <p:spPr bwMode="auto">
          <a:xfrm>
            <a:off x="7237343" y="5077789"/>
            <a:ext cx="962627" cy="777061"/>
          </a:xfrm>
          <a:prstGeom prst="bevel">
            <a:avLst/>
          </a:prstGeom>
          <a:solidFill>
            <a:srgbClr val="B0FF97"/>
          </a:solidFill>
          <a:ln w="28575">
            <a:solidFill>
              <a:schemeClr val="tx1"/>
            </a:solidFill>
          </a:ln>
        </p:spPr>
        <p:style>
          <a:lnRef idx="1">
            <a:schemeClr val="accent3"/>
          </a:lnRef>
          <a:fillRef idx="2">
            <a:schemeClr val="accent3"/>
          </a:fillRef>
          <a:effectRef idx="1">
            <a:schemeClr val="accent3"/>
          </a:effectRef>
          <a:fontRef idx="minor">
            <a:schemeClr val="dk1"/>
          </a:fontRef>
        </p:style>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en-US" sz="3200" b="1" dirty="0">
                <a:ln w="11430"/>
                <a:solidFill>
                  <a:srgbClr val="004821"/>
                </a:solidFill>
                <a:effectLst>
                  <a:outerShdw blurRad="50800" dist="39000" dir="5460000" algn="tl">
                    <a:srgbClr val="000000">
                      <a:alpha val="38000"/>
                    </a:srgbClr>
                  </a:outerShdw>
                </a:effectLst>
                <a:latin typeface="Georgia" pitchFamily="18" charset="0"/>
              </a:rPr>
              <a:t>5</a:t>
            </a:r>
            <a:endParaRPr lang="ru-RU" sz="3200" b="1" dirty="0">
              <a:ln w="11430"/>
              <a:solidFill>
                <a:srgbClr val="004821"/>
              </a:solidFill>
              <a:effectLst>
                <a:outerShdw blurRad="50800" dist="39000" dir="5460000" algn="tl">
                  <a:srgbClr val="000000">
                    <a:alpha val="38000"/>
                  </a:srgbClr>
                </a:outerShdw>
              </a:effectLst>
              <a:latin typeface="Georgia" pitchFamily="18" charset="0"/>
            </a:endParaRPr>
          </a:p>
        </p:txBody>
      </p:sp>
      <p:sp>
        <p:nvSpPr>
          <p:cNvPr id="38" name="Багетная рамка 37"/>
          <p:cNvSpPr/>
          <p:nvPr/>
        </p:nvSpPr>
        <p:spPr bwMode="auto">
          <a:xfrm>
            <a:off x="7718656" y="298654"/>
            <a:ext cx="962627" cy="777061"/>
          </a:xfrm>
          <a:prstGeom prst="bevel">
            <a:avLst/>
          </a:prstGeom>
          <a:solidFill>
            <a:srgbClr val="B0FF97"/>
          </a:solidFill>
          <a:ln w="28575">
            <a:solidFill>
              <a:schemeClr val="tx1"/>
            </a:solidFill>
          </a:ln>
        </p:spPr>
        <p:style>
          <a:lnRef idx="1">
            <a:schemeClr val="accent3"/>
          </a:lnRef>
          <a:fillRef idx="2">
            <a:schemeClr val="accent3"/>
          </a:fillRef>
          <a:effectRef idx="1">
            <a:schemeClr val="accent3"/>
          </a:effectRef>
          <a:fontRef idx="minor">
            <a:schemeClr val="dk1"/>
          </a:fontRef>
        </p:style>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ru-RU" sz="3200" b="1" dirty="0">
                <a:ln w="11430"/>
                <a:solidFill>
                  <a:srgbClr val="004821"/>
                </a:solidFill>
                <a:effectLst>
                  <a:outerShdw blurRad="50800" dist="39000" dir="5460000" algn="tl">
                    <a:srgbClr val="000000">
                      <a:alpha val="38000"/>
                    </a:srgbClr>
                  </a:outerShdw>
                </a:effectLst>
                <a:latin typeface="Georgia" pitchFamily="18" charset="0"/>
              </a:rPr>
              <a:t>50</a:t>
            </a:r>
          </a:p>
        </p:txBody>
      </p:sp>
      <p:sp>
        <p:nvSpPr>
          <p:cNvPr id="44" name="Скругленный прямоугольник 43">
            <a:hlinkClick r:id="rId3" action="ppaction://hlinksldjump"/>
          </p:cNvPr>
          <p:cNvSpPr/>
          <p:nvPr/>
        </p:nvSpPr>
        <p:spPr>
          <a:xfrm>
            <a:off x="571500" y="6000750"/>
            <a:ext cx="2857500" cy="357188"/>
          </a:xfrm>
          <a:prstGeom prst="roundRect">
            <a:avLst/>
          </a:prstGeom>
          <a:ln/>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ru-RU" sz="2000" b="1" i="1" dirty="0">
                <a:solidFill>
                  <a:schemeClr val="tx1"/>
                </a:solidFill>
                <a:latin typeface="+mj-lt"/>
              </a:rPr>
              <a:t>Продолжить игру</a:t>
            </a:r>
          </a:p>
        </p:txBody>
      </p:sp>
      <p:sp>
        <p:nvSpPr>
          <p:cNvPr id="8" name="Блок-схема: альтернативный процесс 7">
            <a:hlinkClick r:id="" action="ppaction://noaction"/>
          </p:cNvPr>
          <p:cNvSpPr/>
          <p:nvPr/>
        </p:nvSpPr>
        <p:spPr>
          <a:xfrm>
            <a:off x="3929063" y="6000750"/>
            <a:ext cx="1500187" cy="357188"/>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b="1" dirty="0">
                <a:solidFill>
                  <a:schemeClr val="tx1"/>
                </a:solidFill>
              </a:rPr>
              <a:t>II</a:t>
            </a:r>
            <a:r>
              <a:rPr lang="ru-RU" b="1" dirty="0">
                <a:solidFill>
                  <a:schemeClr val="tx1"/>
                </a:solidFill>
              </a:rPr>
              <a:t> РАУНД</a:t>
            </a:r>
          </a:p>
        </p:txBody>
      </p:sp>
      <p:sp>
        <p:nvSpPr>
          <p:cNvPr id="7180" name="AutoShape 14"/>
          <p:cNvSpPr>
            <a:spLocks noChangeArrowheads="1"/>
          </p:cNvSpPr>
          <p:nvPr/>
        </p:nvSpPr>
        <p:spPr bwMode="auto">
          <a:xfrm>
            <a:off x="571500" y="1075590"/>
            <a:ext cx="7820648" cy="3649554"/>
          </a:xfrm>
          <a:prstGeom prst="roundRect">
            <a:avLst>
              <a:gd name="adj" fmla="val 16667"/>
            </a:avLst>
          </a:prstGeom>
          <a:ln>
            <a:headEnd/>
            <a:tailEnd/>
          </a:ln>
        </p:spPr>
        <p:style>
          <a:lnRef idx="1">
            <a:schemeClr val="accent3"/>
          </a:lnRef>
          <a:fillRef idx="2">
            <a:schemeClr val="accent3"/>
          </a:fillRef>
          <a:effectRef idx="1">
            <a:schemeClr val="accent3"/>
          </a:effectRef>
          <a:fontRef idx="minor">
            <a:schemeClr val="dk1"/>
          </a:fontRef>
        </p:style>
        <p:txBody>
          <a:bodyPr/>
          <a:lstStyle/>
          <a:p>
            <a:pPr algn="ctr"/>
            <a:r>
              <a:rPr lang="ru-RU" sz="2400" b="0" i="0" dirty="0">
                <a:solidFill>
                  <a:srgbClr val="000000"/>
                </a:solidFill>
                <a:effectLst/>
                <a:latin typeface="times new roman" panose="02020603050405020304" pitchFamily="18" charset="0"/>
              </a:rPr>
              <a:t>При артиллерийской стрельбе автоматическая система делает выстрел по цели. Если цель не уничтожена, то система делает повторный выстрел. Выстрелы повторяются до тех пор, пока цель не будет уничтожена. Вероятность уничтожения некоторой цели при первом выстреле равна 0,4, а при каждом последующем — 0,6. Сколько выстрелов потребуется для того, чтобы вероятность уничтожения цели была не менее 0,98?</a:t>
            </a:r>
            <a:endParaRPr lang="ru-RU" sz="2400" b="1" i="1" dirty="0">
              <a:latin typeface="Georgia" pitchFamily="18" charset="0"/>
            </a:endParaRPr>
          </a:p>
        </p:txBody>
      </p:sp>
      <p:sp>
        <p:nvSpPr>
          <p:cNvPr id="11" name="Скругленный прямоугольник 10"/>
          <p:cNvSpPr/>
          <p:nvPr/>
        </p:nvSpPr>
        <p:spPr>
          <a:xfrm>
            <a:off x="428596" y="428604"/>
            <a:ext cx="1857388" cy="646986"/>
          </a:xfrm>
          <a:prstGeom prst="roundRect">
            <a:avLst/>
          </a:prstGeom>
          <a:ln w="28575">
            <a:solidFill>
              <a:schemeClr val="tx1"/>
            </a:solidFill>
          </a:ln>
        </p:spPr>
        <p:style>
          <a:lnRef idx="1">
            <a:schemeClr val="accent3"/>
          </a:lnRef>
          <a:fillRef idx="2">
            <a:schemeClr val="accent3"/>
          </a:fillRef>
          <a:effectRef idx="1">
            <a:schemeClr val="accent3"/>
          </a:effectRef>
          <a:fontRef idx="minor">
            <a:schemeClr val="dk1"/>
          </a:fontRef>
        </p:style>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ru-RU" sz="3200" b="1" dirty="0">
                <a:ln w="11430"/>
                <a:solidFill>
                  <a:srgbClr val="004821"/>
                </a:solidFill>
                <a:effectLst>
                  <a:outerShdw blurRad="50800" dist="39000" dir="5460000" algn="tl">
                    <a:srgbClr val="000000">
                      <a:alpha val="38000"/>
                    </a:srgbClr>
                  </a:outerShdw>
                </a:effectLst>
              </a:rPr>
              <a:t>Фигуры</a:t>
            </a:r>
          </a:p>
        </p:txBody>
      </p:sp>
      <p:grpSp>
        <p:nvGrpSpPr>
          <p:cNvPr id="3" name="Группа 9"/>
          <p:cNvGrpSpPr/>
          <p:nvPr/>
        </p:nvGrpSpPr>
        <p:grpSpPr>
          <a:xfrm>
            <a:off x="6395267" y="4349362"/>
            <a:ext cx="2286016" cy="2092848"/>
            <a:chOff x="6500826" y="4286256"/>
            <a:chExt cx="1500198" cy="1735658"/>
          </a:xfrm>
          <a:effectLst>
            <a:glow rad="139700">
              <a:schemeClr val="accent6">
                <a:satMod val="175000"/>
                <a:alpha val="40000"/>
              </a:schemeClr>
            </a:glow>
          </a:effectLst>
        </p:grpSpPr>
        <p:sp>
          <p:nvSpPr>
            <p:cNvPr id="12" name="Скругленный прямоугольник 11"/>
            <p:cNvSpPr/>
            <p:nvPr/>
          </p:nvSpPr>
          <p:spPr>
            <a:xfrm>
              <a:off x="6500826" y="4286256"/>
              <a:ext cx="1500198" cy="1714512"/>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endParaRPr lang="ru-RU"/>
            </a:p>
          </p:txBody>
        </p:sp>
        <p:pic>
          <p:nvPicPr>
            <p:cNvPr id="14" name="Picture 1" descr="C:\Users\User\Pictures\презент\бур.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flipH="1">
              <a:off x="6643702" y="4357694"/>
              <a:ext cx="1000132" cy="1664220"/>
            </a:xfrm>
            <a:prstGeom prst="rect">
              <a:avLst/>
            </a:prstGeom>
            <a:noFill/>
          </p:spPr>
        </p:pic>
      </p:grpSp>
      <p:sp>
        <p:nvSpPr>
          <p:cNvPr id="16" name="Нижний колонтитул 15"/>
          <p:cNvSpPr>
            <a:spLocks noGrp="1"/>
          </p:cNvSpPr>
          <p:nvPr>
            <p:ph type="ftr" sz="quarter" idx="11"/>
          </p:nvPr>
        </p:nvSpPr>
        <p:spPr/>
        <p:txBody>
          <a:bodyPr/>
          <a:lstStyle/>
          <a:p>
            <a:pPr>
              <a:defRPr/>
            </a:pPr>
            <a:endParaRPr lang="ru-RU" dirty="0"/>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childTnLst>
              </p:cTn>
              <p:nextCondLst>
                <p:cond evt="onClick" delay="0">
                  <p:tgtEl>
                    <p:spTgt spid="3"/>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0000"/>
            </a:gs>
            <a:gs pos="50000">
              <a:srgbClr val="40ED23"/>
            </a:gs>
            <a:gs pos="100000">
              <a:srgbClr val="FFC000"/>
            </a:gs>
          </a:gsLst>
          <a:lin ang="5400000"/>
        </a:gradFill>
        <a:effectLst/>
      </p:bgPr>
    </p:bg>
    <p:spTree>
      <p:nvGrpSpPr>
        <p:cNvPr id="1" name=""/>
        <p:cNvGrpSpPr/>
        <p:nvPr/>
      </p:nvGrpSpPr>
      <p:grpSpPr>
        <a:xfrm>
          <a:off x="0" y="0"/>
          <a:ext cx="0" cy="0"/>
          <a:chOff x="0" y="0"/>
          <a:chExt cx="0" cy="0"/>
        </a:xfrm>
      </p:grpSpPr>
      <p:sp>
        <p:nvSpPr>
          <p:cNvPr id="58" name="Багетная рамка 56">
            <a:extLst>
              <a:ext uri="{FF2B5EF4-FFF2-40B4-BE49-F238E27FC236}">
                <a16:creationId xmlns:a16="http://schemas.microsoft.com/office/drawing/2014/main" id="{C4FC004F-9E0F-4FA1-A8EC-9301967BB3B2}"/>
              </a:ext>
            </a:extLst>
          </p:cNvPr>
          <p:cNvSpPr/>
          <p:nvPr/>
        </p:nvSpPr>
        <p:spPr bwMode="auto">
          <a:xfrm>
            <a:off x="6746004" y="5108720"/>
            <a:ext cx="1732605" cy="695265"/>
          </a:xfrm>
          <a:prstGeom prst="bevel">
            <a:avLst/>
          </a:prstGeom>
          <a:ln w="28575"/>
        </p:spPr>
        <p:style>
          <a:lnRef idx="1">
            <a:schemeClr val="accent2"/>
          </a:lnRef>
          <a:fillRef idx="2">
            <a:schemeClr val="accent2"/>
          </a:fillRef>
          <a:effectRef idx="1">
            <a:schemeClr val="accent2"/>
          </a:effectRef>
          <a:fontRef idx="minor">
            <a:schemeClr val="dk1"/>
          </a:fontRef>
        </p:style>
        <p:txBody>
          <a:bodyPr wrap="square">
            <a:spAutoFit/>
          </a:bodyPr>
          <a:lstStyle/>
          <a:p>
            <a:pPr algn="ctr" fontAlgn="auto">
              <a:spcBef>
                <a:spcPts val="0"/>
              </a:spcBef>
              <a:spcAft>
                <a:spcPts val="0"/>
              </a:spcAft>
              <a:defRPr/>
            </a:pPr>
            <a:r>
              <a:rPr lang="en-US" sz="2800" b="1" dirty="0">
                <a:ln w="1905"/>
                <a:solidFill>
                  <a:srgbClr val="C00000"/>
                </a:solidFill>
                <a:latin typeface="Georgia" pitchFamily="18" charset="0"/>
              </a:rPr>
              <a:t>5 </a:t>
            </a:r>
            <a:r>
              <a:rPr lang="ru-RU" sz="2800" b="1" dirty="0">
                <a:ln w="1905"/>
                <a:solidFill>
                  <a:srgbClr val="C00000"/>
                </a:solidFill>
                <a:latin typeface="Georgia" pitchFamily="18" charset="0"/>
              </a:rPr>
              <a:t>и </a:t>
            </a:r>
            <a:r>
              <a:rPr lang="en-US" sz="2800" b="1" dirty="0">
                <a:ln w="1905"/>
                <a:solidFill>
                  <a:srgbClr val="C00000"/>
                </a:solidFill>
                <a:latin typeface="Georgia" pitchFamily="18" charset="0"/>
              </a:rPr>
              <a:t>-5</a:t>
            </a:r>
            <a:endParaRPr lang="ru-RU" sz="2800" b="1" dirty="0">
              <a:ln w="1905"/>
              <a:solidFill>
                <a:srgbClr val="C00000"/>
              </a:solidFill>
              <a:latin typeface="Georgia" pitchFamily="18" charset="0"/>
            </a:endParaRPr>
          </a:p>
        </p:txBody>
      </p:sp>
      <p:sp>
        <p:nvSpPr>
          <p:cNvPr id="44" name="Скругленный прямоугольник 43">
            <a:hlinkClick r:id="rId3" action="ppaction://hlinksldjump"/>
          </p:cNvPr>
          <p:cNvSpPr/>
          <p:nvPr/>
        </p:nvSpPr>
        <p:spPr>
          <a:xfrm>
            <a:off x="571500" y="6000750"/>
            <a:ext cx="2857500" cy="357188"/>
          </a:xfrm>
          <a:prstGeom prst="roundRect">
            <a:avLst/>
          </a:prstGeom>
          <a:ln/>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ru-RU" sz="2000" b="1" i="1" dirty="0">
                <a:solidFill>
                  <a:schemeClr val="tx1"/>
                </a:solidFill>
                <a:latin typeface="+mj-lt"/>
              </a:rPr>
              <a:t>Продолжить игру</a:t>
            </a:r>
          </a:p>
        </p:txBody>
      </p:sp>
      <p:sp>
        <p:nvSpPr>
          <p:cNvPr id="8" name="Блок-схема: альтернативный процесс 7">
            <a:hlinkClick r:id="" action="ppaction://noaction"/>
          </p:cNvPr>
          <p:cNvSpPr/>
          <p:nvPr/>
        </p:nvSpPr>
        <p:spPr>
          <a:xfrm>
            <a:off x="3929063" y="6000750"/>
            <a:ext cx="1500187" cy="357188"/>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b="1" dirty="0">
                <a:solidFill>
                  <a:schemeClr val="tx1"/>
                </a:solidFill>
              </a:rPr>
              <a:t>II</a:t>
            </a:r>
            <a:r>
              <a:rPr lang="ru-RU" b="1" dirty="0">
                <a:solidFill>
                  <a:schemeClr val="tx1"/>
                </a:solidFill>
              </a:rPr>
              <a:t> РАУНД</a:t>
            </a:r>
          </a:p>
        </p:txBody>
      </p:sp>
      <p:sp>
        <p:nvSpPr>
          <p:cNvPr id="56" name="Скругленный прямоугольник 55"/>
          <p:cNvSpPr/>
          <p:nvPr/>
        </p:nvSpPr>
        <p:spPr>
          <a:xfrm>
            <a:off x="428625" y="428625"/>
            <a:ext cx="3214688" cy="510778"/>
          </a:xfrm>
          <a:prstGeom prst="roundRect">
            <a:avLst/>
          </a:prstGeom>
        </p:spPr>
        <p:style>
          <a:lnRef idx="1">
            <a:schemeClr val="accent2"/>
          </a:lnRef>
          <a:fillRef idx="2">
            <a:schemeClr val="accent2"/>
          </a:fillRef>
          <a:effectRef idx="1">
            <a:schemeClr val="accent2"/>
          </a:effectRef>
          <a:fontRef idx="minor">
            <a:schemeClr val="dk1"/>
          </a:fontRef>
        </p:style>
        <p:txBody>
          <a:bodyPr>
            <a:spAutoFit/>
          </a:bodyPr>
          <a:lstStyle/>
          <a:p>
            <a:pPr algn="ctr" fontAlgn="auto">
              <a:spcBef>
                <a:spcPts val="0"/>
              </a:spcBef>
              <a:spcAft>
                <a:spcPts val="0"/>
              </a:spcAft>
              <a:defRPr/>
            </a:pPr>
            <a:r>
              <a:rPr lang="ru-RU" sz="2400" b="1" dirty="0">
                <a:ln w="1905"/>
                <a:solidFill>
                  <a:srgbClr val="C00000"/>
                </a:solidFill>
                <a:latin typeface="Georgia" pitchFamily="18" charset="0"/>
              </a:rPr>
              <a:t>Логика</a:t>
            </a:r>
          </a:p>
        </p:txBody>
      </p:sp>
      <p:sp>
        <p:nvSpPr>
          <p:cNvPr id="57" name="Багетная рамка 56"/>
          <p:cNvSpPr/>
          <p:nvPr/>
        </p:nvSpPr>
        <p:spPr bwMode="auto">
          <a:xfrm>
            <a:off x="7715250" y="500063"/>
            <a:ext cx="962025" cy="695325"/>
          </a:xfrm>
          <a:prstGeom prst="bevel">
            <a:avLst/>
          </a:prstGeom>
          <a:ln w="28575"/>
        </p:spPr>
        <p:style>
          <a:lnRef idx="1">
            <a:schemeClr val="accent2"/>
          </a:lnRef>
          <a:fillRef idx="2">
            <a:schemeClr val="accent2"/>
          </a:fillRef>
          <a:effectRef idx="1">
            <a:schemeClr val="accent2"/>
          </a:effectRef>
          <a:fontRef idx="minor">
            <a:schemeClr val="dk1"/>
          </a:fontRef>
        </p:style>
        <p:txBody>
          <a:bodyPr>
            <a:spAutoFit/>
          </a:bodyPr>
          <a:lstStyle/>
          <a:p>
            <a:pPr algn="ctr" fontAlgn="auto">
              <a:spcBef>
                <a:spcPts val="0"/>
              </a:spcBef>
              <a:spcAft>
                <a:spcPts val="0"/>
              </a:spcAft>
              <a:defRPr/>
            </a:pPr>
            <a:r>
              <a:rPr lang="ru-RU" sz="2800" b="1" dirty="0">
                <a:ln w="1905"/>
                <a:solidFill>
                  <a:srgbClr val="C00000"/>
                </a:solidFill>
                <a:latin typeface="Georgia" pitchFamily="18" charset="0"/>
              </a:rPr>
              <a:t>10</a:t>
            </a:r>
          </a:p>
        </p:txBody>
      </p:sp>
      <p:grpSp>
        <p:nvGrpSpPr>
          <p:cNvPr id="4" name="Группа 57"/>
          <p:cNvGrpSpPr/>
          <p:nvPr/>
        </p:nvGrpSpPr>
        <p:grpSpPr>
          <a:xfrm>
            <a:off x="6391259" y="4236751"/>
            <a:ext cx="2286016" cy="2092848"/>
            <a:chOff x="6500826" y="4286256"/>
            <a:chExt cx="1500198" cy="1735658"/>
          </a:xfrm>
          <a:effectLst>
            <a:glow rad="139700">
              <a:schemeClr val="accent6">
                <a:satMod val="175000"/>
                <a:alpha val="40000"/>
              </a:schemeClr>
            </a:glow>
          </a:effectLst>
        </p:grpSpPr>
        <p:sp>
          <p:nvSpPr>
            <p:cNvPr id="59" name="Скругленный прямоугольник 58"/>
            <p:cNvSpPr/>
            <p:nvPr/>
          </p:nvSpPr>
          <p:spPr>
            <a:xfrm>
              <a:off x="6500826" y="4286256"/>
              <a:ext cx="1500198" cy="1714512"/>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endParaRPr lang="ru-RU"/>
            </a:p>
          </p:txBody>
        </p:sp>
        <p:pic>
          <p:nvPicPr>
            <p:cNvPr id="60" name="Picture 1" descr="C:\Users\User\Pictures\презент\бур.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flipH="1">
              <a:off x="6643702" y="4357694"/>
              <a:ext cx="1000132" cy="1664220"/>
            </a:xfrm>
            <a:prstGeom prst="rect">
              <a:avLst/>
            </a:prstGeom>
            <a:noFill/>
          </p:spPr>
        </p:pic>
      </p:grpSp>
      <p:sp>
        <p:nvSpPr>
          <p:cNvPr id="55" name="Скругленный прямоугольник 55">
            <a:extLst>
              <a:ext uri="{FF2B5EF4-FFF2-40B4-BE49-F238E27FC236}">
                <a16:creationId xmlns:a16="http://schemas.microsoft.com/office/drawing/2014/main" id="{E1E9B44F-134E-47FA-B426-8BD9A5A919D3}"/>
              </a:ext>
            </a:extLst>
          </p:cNvPr>
          <p:cNvSpPr/>
          <p:nvPr/>
        </p:nvSpPr>
        <p:spPr>
          <a:xfrm>
            <a:off x="1117887" y="1733430"/>
            <a:ext cx="6804632" cy="1736646"/>
          </a:xfrm>
          <a:prstGeom prst="round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ctr" fontAlgn="auto">
              <a:spcBef>
                <a:spcPts val="0"/>
              </a:spcBef>
              <a:spcAft>
                <a:spcPts val="0"/>
              </a:spcAft>
              <a:defRPr/>
            </a:pPr>
            <a:r>
              <a:rPr lang="ru-RU" sz="3200" b="1" i="1" dirty="0">
                <a:latin typeface="Times New Roman" panose="02020603050405020304" pitchFamily="18" charset="0"/>
                <a:cs typeface="Times New Roman" panose="02020603050405020304" pitchFamily="18" charset="0"/>
              </a:rPr>
              <a:t>Решите уравнение</a:t>
            </a:r>
          </a:p>
          <a:p>
            <a:pPr algn="ctr" fontAlgn="auto">
              <a:spcBef>
                <a:spcPts val="0"/>
              </a:spcBef>
              <a:spcAft>
                <a:spcPts val="0"/>
              </a:spcAft>
              <a:defRPr/>
            </a:pPr>
            <a:endParaRPr lang="en-US" sz="3200" b="1" i="1" dirty="0">
              <a:latin typeface="Times New Roman" panose="02020603050405020304" pitchFamily="18" charset="0"/>
              <a:cs typeface="Times New Roman" panose="02020603050405020304" pitchFamily="18" charset="0"/>
            </a:endParaRPr>
          </a:p>
          <a:p>
            <a:pPr algn="ctr" fontAlgn="auto">
              <a:spcBef>
                <a:spcPts val="0"/>
              </a:spcBef>
              <a:spcAft>
                <a:spcPts val="0"/>
              </a:spcAft>
              <a:defRPr/>
            </a:pPr>
            <a:endParaRPr lang="ru-RU" sz="3200" b="1" i="1" dirty="0">
              <a:latin typeface="Times New Roman" panose="02020603050405020304" pitchFamily="18" charset="0"/>
              <a:cs typeface="Times New Roman" panose="02020603050405020304" pitchFamily="18" charset="0"/>
            </a:endParaRPr>
          </a:p>
        </p:txBody>
      </p:sp>
      <p:sp>
        <p:nvSpPr>
          <p:cNvPr id="2" name="AutoShape 2" descr="x в степени 4 минус 5x в степени 2 плюс 4=0.">
            <a:extLst>
              <a:ext uri="{FF2B5EF4-FFF2-40B4-BE49-F238E27FC236}">
                <a16:creationId xmlns:a16="http://schemas.microsoft.com/office/drawing/2014/main" id="{CE0623A7-C9DD-427B-A151-2653FA797259}"/>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mc:AlternateContent xmlns:mc="http://schemas.openxmlformats.org/markup-compatibility/2006">
        <mc:Choice xmlns:a14="http://schemas.microsoft.com/office/drawing/2010/main" Requires="a14">
          <p:sp>
            <p:nvSpPr>
              <p:cNvPr id="17" name="TextBox 16">
                <a:extLst>
                  <a:ext uri="{FF2B5EF4-FFF2-40B4-BE49-F238E27FC236}">
                    <a16:creationId xmlns:a16="http://schemas.microsoft.com/office/drawing/2014/main" id="{7EA58BFF-1A0B-4E81-9B49-0866B9923EA2}"/>
                  </a:ext>
                </a:extLst>
              </p:cNvPr>
              <p:cNvSpPr txBox="1"/>
              <p:nvPr/>
            </p:nvSpPr>
            <p:spPr>
              <a:xfrm>
                <a:off x="2438400" y="2398373"/>
                <a:ext cx="4572000" cy="90178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ru-RU" sz="2800" b="1" i="1" smtClean="0">
                              <a:solidFill>
                                <a:srgbClr val="836967"/>
                              </a:solidFill>
                              <a:latin typeface="Cambria Math" panose="02040503050406030204" pitchFamily="18" charset="0"/>
                            </a:rPr>
                          </m:ctrlPr>
                        </m:fPr>
                        <m:num>
                          <m:r>
                            <a:rPr lang="ru-RU" sz="2800" b="1" i="1">
                              <a:latin typeface="Cambria Math" panose="02040503050406030204" pitchFamily="18" charset="0"/>
                            </a:rPr>
                            <m:t>𝟗</m:t>
                          </m:r>
                        </m:num>
                        <m:den>
                          <m:sSup>
                            <m:sSupPr>
                              <m:ctrlPr>
                                <a:rPr lang="ru-RU" sz="2800" b="1" i="1">
                                  <a:solidFill>
                                    <a:srgbClr val="836967"/>
                                  </a:solidFill>
                                  <a:latin typeface="Cambria Math" panose="02040503050406030204" pitchFamily="18" charset="0"/>
                                </a:rPr>
                              </m:ctrlPr>
                            </m:sSupPr>
                            <m:e>
                              <m:r>
                                <a:rPr lang="ru-RU" sz="2800" b="1" i="1">
                                  <a:latin typeface="Cambria Math" panose="02040503050406030204" pitchFamily="18" charset="0"/>
                                </a:rPr>
                                <m:t>𝒙</m:t>
                              </m:r>
                            </m:e>
                            <m:sup>
                              <m:r>
                                <a:rPr lang="ru-RU" sz="2800" b="1" i="0">
                                  <a:latin typeface="Cambria Math" panose="02040503050406030204" pitchFamily="18" charset="0"/>
                                </a:rPr>
                                <m:t>𝟐</m:t>
                              </m:r>
                            </m:sup>
                          </m:sSup>
                          <m:r>
                            <a:rPr lang="ru-RU" sz="2800" b="1" i="0">
                              <a:latin typeface="Cambria Math" panose="02040503050406030204" pitchFamily="18" charset="0"/>
                            </a:rPr>
                            <m:t>−</m:t>
                          </m:r>
                          <m:r>
                            <a:rPr lang="ru-RU" sz="2800" b="1" i="0">
                              <a:latin typeface="Cambria Math" panose="02040503050406030204" pitchFamily="18" charset="0"/>
                            </a:rPr>
                            <m:t>𝟏𝟔</m:t>
                          </m:r>
                        </m:den>
                      </m:f>
                      <m:r>
                        <a:rPr lang="ru-RU" sz="2800" b="1" i="0">
                          <a:latin typeface="Cambria Math" panose="02040503050406030204" pitchFamily="18" charset="0"/>
                        </a:rPr>
                        <m:t>=</m:t>
                      </m:r>
                      <m:r>
                        <a:rPr lang="ru-RU" sz="2800" b="1" i="0">
                          <a:latin typeface="Cambria Math" panose="02040503050406030204" pitchFamily="18" charset="0"/>
                        </a:rPr>
                        <m:t>𝟏</m:t>
                      </m:r>
                    </m:oMath>
                  </m:oMathPara>
                </a14:m>
                <a:endParaRPr lang="ru-RU" b="1" dirty="0"/>
              </a:p>
            </p:txBody>
          </p:sp>
        </mc:Choice>
        <mc:Fallback>
          <p:sp>
            <p:nvSpPr>
              <p:cNvPr id="17" name="TextBox 16">
                <a:extLst>
                  <a:ext uri="{FF2B5EF4-FFF2-40B4-BE49-F238E27FC236}">
                    <a16:creationId xmlns:a16="http://schemas.microsoft.com/office/drawing/2014/main" id="{7EA58BFF-1A0B-4E81-9B49-0866B9923EA2}"/>
                  </a:ext>
                </a:extLst>
              </p:cNvPr>
              <p:cNvSpPr txBox="1">
                <a:spLocks noRot="1" noChangeAspect="1" noMove="1" noResize="1" noEditPoints="1" noAdjustHandles="1" noChangeArrowheads="1" noChangeShapeType="1" noTextEdit="1"/>
              </p:cNvSpPr>
              <p:nvPr/>
            </p:nvSpPr>
            <p:spPr>
              <a:xfrm>
                <a:off x="2438400" y="2398373"/>
                <a:ext cx="4572000" cy="901785"/>
              </a:xfrm>
              <a:prstGeom prst="rect">
                <a:avLst/>
              </a:prstGeom>
              <a:blipFill>
                <a:blip r:embed="rId5"/>
                <a:stretch>
                  <a:fillRect/>
                </a:stretch>
              </a:blipFill>
            </p:spPr>
            <p:txBody>
              <a:bodyPr/>
              <a:lstStyle/>
              <a:p>
                <a:r>
                  <a:rPr lang="ru-RU">
                    <a:noFill/>
                  </a:rPr>
                  <a:t> </a:t>
                </a:r>
              </a:p>
            </p:txBody>
          </p:sp>
        </mc:Fallback>
      </mc:AlternateContent>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childTnLst>
              </p:cTn>
              <p:nextCondLst>
                <p:cond evt="onClick" delay="0">
                  <p:tgtEl>
                    <p:spTgt spid="4"/>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0000"/>
            </a:gs>
            <a:gs pos="50000">
              <a:srgbClr val="40ED23"/>
            </a:gs>
            <a:gs pos="100000">
              <a:srgbClr val="FFC000"/>
            </a:gs>
          </a:gsLst>
          <a:lin ang="5400000"/>
        </a:gradFill>
        <a:effectLst/>
      </p:bgPr>
    </p:bg>
    <p:spTree>
      <p:nvGrpSpPr>
        <p:cNvPr id="1" name=""/>
        <p:cNvGrpSpPr/>
        <p:nvPr/>
      </p:nvGrpSpPr>
      <p:grpSpPr>
        <a:xfrm>
          <a:off x="0" y="0"/>
          <a:ext cx="0" cy="0"/>
          <a:chOff x="0" y="0"/>
          <a:chExt cx="0" cy="0"/>
        </a:xfrm>
      </p:grpSpPr>
      <p:sp>
        <p:nvSpPr>
          <p:cNvPr id="27" name="Багетная рамка 56">
            <a:extLst>
              <a:ext uri="{FF2B5EF4-FFF2-40B4-BE49-F238E27FC236}">
                <a16:creationId xmlns:a16="http://schemas.microsoft.com/office/drawing/2014/main" id="{C9B28E60-44F2-499A-ADB0-5141634F81C9}"/>
              </a:ext>
            </a:extLst>
          </p:cNvPr>
          <p:cNvSpPr/>
          <p:nvPr/>
        </p:nvSpPr>
        <p:spPr bwMode="auto">
          <a:xfrm>
            <a:off x="6754248" y="4724298"/>
            <a:ext cx="1500187" cy="1267837"/>
          </a:xfrm>
          <a:prstGeom prst="bevel">
            <a:avLst/>
          </a:prstGeom>
          <a:ln w="28575"/>
        </p:spPr>
        <p:style>
          <a:lnRef idx="1">
            <a:schemeClr val="accent2"/>
          </a:lnRef>
          <a:fillRef idx="2">
            <a:schemeClr val="accent2"/>
          </a:fillRef>
          <a:effectRef idx="1">
            <a:schemeClr val="accent2"/>
          </a:effectRef>
          <a:fontRef idx="minor">
            <a:schemeClr val="dk1"/>
          </a:fontRef>
        </p:style>
        <p:txBody>
          <a:bodyPr wrap="square">
            <a:spAutoFit/>
          </a:bodyPr>
          <a:lstStyle/>
          <a:p>
            <a:pPr algn="ctr" fontAlgn="auto">
              <a:spcBef>
                <a:spcPts val="0"/>
              </a:spcBef>
              <a:spcAft>
                <a:spcPts val="0"/>
              </a:spcAft>
              <a:defRPr/>
            </a:pPr>
            <a:r>
              <a:rPr lang="ru-RU" sz="2800" b="1" dirty="0">
                <a:ln w="1905"/>
                <a:solidFill>
                  <a:srgbClr val="C00000"/>
                </a:solidFill>
                <a:latin typeface="Georgia" pitchFamily="18" charset="0"/>
              </a:rPr>
              <a:t>-2,  -1</a:t>
            </a:r>
          </a:p>
          <a:p>
            <a:pPr algn="ctr" fontAlgn="auto">
              <a:spcBef>
                <a:spcPts val="0"/>
              </a:spcBef>
              <a:spcAft>
                <a:spcPts val="0"/>
              </a:spcAft>
              <a:defRPr/>
            </a:pPr>
            <a:r>
              <a:rPr lang="ru-RU" sz="2800" b="1" dirty="0">
                <a:ln w="1905"/>
                <a:solidFill>
                  <a:srgbClr val="C00000"/>
                </a:solidFill>
                <a:latin typeface="Georgia" pitchFamily="18" charset="0"/>
              </a:rPr>
              <a:t>1,  2</a:t>
            </a:r>
          </a:p>
        </p:txBody>
      </p:sp>
      <p:sp>
        <p:nvSpPr>
          <p:cNvPr id="38" name="Багетная рамка 37"/>
          <p:cNvSpPr/>
          <p:nvPr/>
        </p:nvSpPr>
        <p:spPr bwMode="auto">
          <a:xfrm>
            <a:off x="7643813" y="500063"/>
            <a:ext cx="962025" cy="695325"/>
          </a:xfrm>
          <a:prstGeom prst="bevel">
            <a:avLst/>
          </a:prstGeom>
          <a:ln w="28575"/>
        </p:spPr>
        <p:style>
          <a:lnRef idx="1">
            <a:schemeClr val="accent2"/>
          </a:lnRef>
          <a:fillRef idx="2">
            <a:schemeClr val="accent2"/>
          </a:fillRef>
          <a:effectRef idx="1">
            <a:schemeClr val="accent2"/>
          </a:effectRef>
          <a:fontRef idx="minor">
            <a:schemeClr val="dk1"/>
          </a:fontRef>
        </p:style>
        <p:txBody>
          <a:bodyPr>
            <a:spAutoFit/>
          </a:bodyPr>
          <a:lstStyle/>
          <a:p>
            <a:pPr algn="ctr" fontAlgn="auto">
              <a:spcBef>
                <a:spcPts val="0"/>
              </a:spcBef>
              <a:spcAft>
                <a:spcPts val="0"/>
              </a:spcAft>
              <a:defRPr/>
            </a:pPr>
            <a:r>
              <a:rPr lang="ru-RU" sz="2800" b="1" dirty="0">
                <a:ln w="1905"/>
                <a:solidFill>
                  <a:srgbClr val="C00000"/>
                </a:solidFill>
                <a:latin typeface="Georgia" pitchFamily="18" charset="0"/>
              </a:rPr>
              <a:t>20</a:t>
            </a:r>
          </a:p>
        </p:txBody>
      </p:sp>
      <p:sp>
        <p:nvSpPr>
          <p:cNvPr id="44" name="Скругленный прямоугольник 43">
            <a:hlinkClick r:id="rId3" action="ppaction://hlinksldjump"/>
          </p:cNvPr>
          <p:cNvSpPr/>
          <p:nvPr/>
        </p:nvSpPr>
        <p:spPr>
          <a:xfrm>
            <a:off x="571500" y="6000750"/>
            <a:ext cx="2857500" cy="357188"/>
          </a:xfrm>
          <a:prstGeom prst="roundRect">
            <a:avLst/>
          </a:prstGeom>
          <a:ln/>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ru-RU" sz="2000" b="1" i="1" dirty="0">
                <a:solidFill>
                  <a:schemeClr val="tx1"/>
                </a:solidFill>
                <a:latin typeface="+mj-lt"/>
              </a:rPr>
              <a:t>Продолжить игру</a:t>
            </a:r>
          </a:p>
        </p:txBody>
      </p:sp>
      <p:sp>
        <p:nvSpPr>
          <p:cNvPr id="8" name="Блок-схема: альтернативный процесс 7">
            <a:hlinkClick r:id="" action="ppaction://noaction"/>
          </p:cNvPr>
          <p:cNvSpPr/>
          <p:nvPr/>
        </p:nvSpPr>
        <p:spPr>
          <a:xfrm>
            <a:off x="3929063" y="6000750"/>
            <a:ext cx="1500187" cy="357188"/>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b="1" dirty="0">
                <a:solidFill>
                  <a:schemeClr val="tx1"/>
                </a:solidFill>
              </a:rPr>
              <a:t>II</a:t>
            </a:r>
            <a:r>
              <a:rPr lang="ru-RU" b="1" dirty="0">
                <a:solidFill>
                  <a:schemeClr val="tx1"/>
                </a:solidFill>
              </a:rPr>
              <a:t> РАУНД</a:t>
            </a:r>
          </a:p>
        </p:txBody>
      </p:sp>
      <p:grpSp>
        <p:nvGrpSpPr>
          <p:cNvPr id="3" name="Группа 19"/>
          <p:cNvGrpSpPr/>
          <p:nvPr/>
        </p:nvGrpSpPr>
        <p:grpSpPr>
          <a:xfrm>
            <a:off x="6286484" y="4222191"/>
            <a:ext cx="2286016" cy="2092848"/>
            <a:chOff x="6500826" y="4286256"/>
            <a:chExt cx="1500198" cy="1735658"/>
          </a:xfrm>
          <a:effectLst>
            <a:glow rad="139700">
              <a:schemeClr val="accent6">
                <a:satMod val="175000"/>
                <a:alpha val="40000"/>
              </a:schemeClr>
            </a:glow>
          </a:effectLst>
        </p:grpSpPr>
        <p:sp>
          <p:nvSpPr>
            <p:cNvPr id="21" name="Скругленный прямоугольник 20"/>
            <p:cNvSpPr/>
            <p:nvPr/>
          </p:nvSpPr>
          <p:spPr>
            <a:xfrm>
              <a:off x="6500826" y="4286256"/>
              <a:ext cx="1500198" cy="1714512"/>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endParaRPr lang="ru-RU"/>
            </a:p>
          </p:txBody>
        </p:sp>
        <p:pic>
          <p:nvPicPr>
            <p:cNvPr id="36" name="Picture 1" descr="C:\Users\User\Pictures\презент\бур.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flipH="1">
              <a:off x="6643702" y="4357694"/>
              <a:ext cx="1000132" cy="1664220"/>
            </a:xfrm>
            <a:prstGeom prst="rect">
              <a:avLst/>
            </a:prstGeom>
            <a:noFill/>
          </p:spPr>
        </p:pic>
      </p:grpSp>
      <p:sp>
        <p:nvSpPr>
          <p:cNvPr id="37" name="Нижний колонтитул 36"/>
          <p:cNvSpPr>
            <a:spLocks noGrp="1"/>
          </p:cNvSpPr>
          <p:nvPr>
            <p:ph type="ftr" sz="quarter" idx="11"/>
          </p:nvPr>
        </p:nvSpPr>
        <p:spPr/>
        <p:txBody>
          <a:bodyPr/>
          <a:lstStyle/>
          <a:p>
            <a:pPr>
              <a:defRPr/>
            </a:pPr>
            <a:endParaRPr lang="ru-RU" dirty="0"/>
          </a:p>
        </p:txBody>
      </p:sp>
      <p:sp>
        <p:nvSpPr>
          <p:cNvPr id="23" name="Скругленный прямоугольник 55">
            <a:extLst>
              <a:ext uri="{FF2B5EF4-FFF2-40B4-BE49-F238E27FC236}">
                <a16:creationId xmlns:a16="http://schemas.microsoft.com/office/drawing/2014/main" id="{922D5075-C2DB-4EA3-955F-09418FCE99FA}"/>
              </a:ext>
            </a:extLst>
          </p:cNvPr>
          <p:cNvSpPr/>
          <p:nvPr/>
        </p:nvSpPr>
        <p:spPr>
          <a:xfrm>
            <a:off x="1320193" y="1980325"/>
            <a:ext cx="6804632" cy="1191816"/>
          </a:xfrm>
          <a:prstGeom prst="round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ctr" fontAlgn="auto">
              <a:spcBef>
                <a:spcPts val="0"/>
              </a:spcBef>
              <a:spcAft>
                <a:spcPts val="0"/>
              </a:spcAft>
              <a:defRPr/>
            </a:pPr>
            <a:r>
              <a:rPr lang="ru-RU" sz="3200" b="1" i="1" dirty="0">
                <a:latin typeface="Times New Roman" panose="02020603050405020304" pitchFamily="18" charset="0"/>
                <a:cs typeface="Times New Roman" panose="02020603050405020304" pitchFamily="18" charset="0"/>
              </a:rPr>
              <a:t>Решите уравнение</a:t>
            </a:r>
          </a:p>
          <a:p>
            <a:pPr algn="ctr" fontAlgn="auto">
              <a:spcBef>
                <a:spcPts val="0"/>
              </a:spcBef>
              <a:spcAft>
                <a:spcPts val="0"/>
              </a:spcAft>
              <a:defRPr/>
            </a:pPr>
            <a:endParaRPr lang="ru-RU" sz="3200" b="1" i="1" dirty="0">
              <a:latin typeface="Times New Roman" panose="02020603050405020304" pitchFamily="18" charset="0"/>
              <a:cs typeface="Times New Roman" panose="02020603050405020304" pitchFamily="18" charset="0"/>
            </a:endParaRPr>
          </a:p>
        </p:txBody>
      </p:sp>
      <p:sp>
        <p:nvSpPr>
          <p:cNvPr id="28" name="Скругленный прямоугольник 55">
            <a:extLst>
              <a:ext uri="{FF2B5EF4-FFF2-40B4-BE49-F238E27FC236}">
                <a16:creationId xmlns:a16="http://schemas.microsoft.com/office/drawing/2014/main" id="{6C1BBDE3-77A5-4025-BA5C-D09952CFC4D1}"/>
              </a:ext>
            </a:extLst>
          </p:cNvPr>
          <p:cNvSpPr/>
          <p:nvPr/>
        </p:nvSpPr>
        <p:spPr>
          <a:xfrm>
            <a:off x="428625" y="428625"/>
            <a:ext cx="3214688" cy="510778"/>
          </a:xfrm>
          <a:prstGeom prst="roundRect">
            <a:avLst/>
          </a:prstGeom>
        </p:spPr>
        <p:style>
          <a:lnRef idx="1">
            <a:schemeClr val="accent2"/>
          </a:lnRef>
          <a:fillRef idx="2">
            <a:schemeClr val="accent2"/>
          </a:fillRef>
          <a:effectRef idx="1">
            <a:schemeClr val="accent2"/>
          </a:effectRef>
          <a:fontRef idx="minor">
            <a:schemeClr val="dk1"/>
          </a:fontRef>
        </p:style>
        <p:txBody>
          <a:bodyPr>
            <a:spAutoFit/>
          </a:bodyPr>
          <a:lstStyle/>
          <a:p>
            <a:pPr algn="ctr" fontAlgn="auto">
              <a:spcBef>
                <a:spcPts val="0"/>
              </a:spcBef>
              <a:spcAft>
                <a:spcPts val="0"/>
              </a:spcAft>
              <a:defRPr/>
            </a:pPr>
            <a:r>
              <a:rPr lang="ru-RU" sz="2400" b="1" dirty="0">
                <a:ln w="1905"/>
                <a:solidFill>
                  <a:srgbClr val="C00000"/>
                </a:solidFill>
                <a:latin typeface="Georgia" pitchFamily="18" charset="0"/>
              </a:rPr>
              <a:t>Логика</a:t>
            </a:r>
          </a:p>
        </p:txBody>
      </p:sp>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C731B087-1ABF-41D0-BFC7-CC24554FF691}"/>
                  </a:ext>
                </a:extLst>
              </p:cNvPr>
              <p:cNvSpPr txBox="1"/>
              <p:nvPr/>
            </p:nvSpPr>
            <p:spPr>
              <a:xfrm>
                <a:off x="2393156" y="2576233"/>
                <a:ext cx="4572000" cy="65889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ru-RU" sz="3600" b="1" i="1" smtClean="0">
                              <a:solidFill>
                                <a:srgbClr val="836967"/>
                              </a:solidFill>
                              <a:latin typeface="Cambria Math" panose="02040503050406030204" pitchFamily="18" charset="0"/>
                            </a:rPr>
                          </m:ctrlPr>
                        </m:sSupPr>
                        <m:e>
                          <m:r>
                            <a:rPr lang="ru-RU" sz="3600" b="1" i="1">
                              <a:latin typeface="Cambria Math" panose="02040503050406030204" pitchFamily="18" charset="0"/>
                            </a:rPr>
                            <m:t>𝒙</m:t>
                          </m:r>
                        </m:e>
                        <m:sup>
                          <m:r>
                            <a:rPr lang="ru-RU" sz="3600" b="1" i="0">
                              <a:latin typeface="Cambria Math" panose="02040503050406030204" pitchFamily="18" charset="0"/>
                            </a:rPr>
                            <m:t>𝟒</m:t>
                          </m:r>
                        </m:sup>
                      </m:sSup>
                      <m:r>
                        <a:rPr lang="ru-RU" sz="3600" b="1" i="0">
                          <a:latin typeface="Cambria Math" panose="02040503050406030204" pitchFamily="18" charset="0"/>
                        </a:rPr>
                        <m:t>−</m:t>
                      </m:r>
                      <m:r>
                        <a:rPr lang="ru-RU" sz="3600" b="1" i="0">
                          <a:latin typeface="Cambria Math" panose="02040503050406030204" pitchFamily="18" charset="0"/>
                        </a:rPr>
                        <m:t>𝟓</m:t>
                      </m:r>
                      <m:sSup>
                        <m:sSupPr>
                          <m:ctrlPr>
                            <a:rPr lang="ru-RU" sz="3600" b="1" i="1">
                              <a:solidFill>
                                <a:srgbClr val="836967"/>
                              </a:solidFill>
                              <a:latin typeface="Cambria Math" panose="02040503050406030204" pitchFamily="18" charset="0"/>
                            </a:rPr>
                          </m:ctrlPr>
                        </m:sSupPr>
                        <m:e>
                          <m:r>
                            <a:rPr lang="ru-RU" sz="3600" b="1" i="1">
                              <a:latin typeface="Cambria Math" panose="02040503050406030204" pitchFamily="18" charset="0"/>
                            </a:rPr>
                            <m:t>𝒙</m:t>
                          </m:r>
                        </m:e>
                        <m:sup>
                          <m:r>
                            <a:rPr lang="ru-RU" sz="3600" b="1" i="0">
                              <a:latin typeface="Cambria Math" panose="02040503050406030204" pitchFamily="18" charset="0"/>
                            </a:rPr>
                            <m:t>𝟐</m:t>
                          </m:r>
                        </m:sup>
                      </m:sSup>
                      <m:r>
                        <a:rPr lang="ru-RU" sz="3600" b="1" i="0">
                          <a:latin typeface="Cambria Math" panose="02040503050406030204" pitchFamily="18" charset="0"/>
                        </a:rPr>
                        <m:t>+</m:t>
                      </m:r>
                      <m:r>
                        <a:rPr lang="ru-RU" sz="3600" b="1" i="0">
                          <a:latin typeface="Cambria Math" panose="02040503050406030204" pitchFamily="18" charset="0"/>
                        </a:rPr>
                        <m:t>𝟒</m:t>
                      </m:r>
                      <m:r>
                        <a:rPr lang="ru-RU" sz="3600" b="1" i="0">
                          <a:latin typeface="Cambria Math" panose="02040503050406030204" pitchFamily="18" charset="0"/>
                        </a:rPr>
                        <m:t>=</m:t>
                      </m:r>
                      <m:r>
                        <a:rPr lang="ru-RU" sz="3600" b="1" i="0">
                          <a:latin typeface="Cambria Math" panose="02040503050406030204" pitchFamily="18" charset="0"/>
                        </a:rPr>
                        <m:t>𝟎</m:t>
                      </m:r>
                    </m:oMath>
                  </m:oMathPara>
                </a14:m>
                <a:endParaRPr lang="ru-RU" sz="3600" b="1" dirty="0"/>
              </a:p>
            </p:txBody>
          </p:sp>
        </mc:Choice>
        <mc:Fallback>
          <p:sp>
            <p:nvSpPr>
              <p:cNvPr id="14" name="TextBox 13">
                <a:extLst>
                  <a:ext uri="{FF2B5EF4-FFF2-40B4-BE49-F238E27FC236}">
                    <a16:creationId xmlns:a16="http://schemas.microsoft.com/office/drawing/2014/main" id="{C731B087-1ABF-41D0-BFC7-CC24554FF691}"/>
                  </a:ext>
                </a:extLst>
              </p:cNvPr>
              <p:cNvSpPr txBox="1">
                <a:spLocks noRot="1" noChangeAspect="1" noMove="1" noResize="1" noEditPoints="1" noAdjustHandles="1" noChangeArrowheads="1" noChangeShapeType="1" noTextEdit="1"/>
              </p:cNvSpPr>
              <p:nvPr/>
            </p:nvSpPr>
            <p:spPr>
              <a:xfrm>
                <a:off x="2393156" y="2576233"/>
                <a:ext cx="4572000" cy="658898"/>
              </a:xfrm>
              <a:prstGeom prst="rect">
                <a:avLst/>
              </a:prstGeom>
              <a:blipFill>
                <a:blip r:embed="rId5"/>
                <a:stretch>
                  <a:fillRect/>
                </a:stretch>
              </a:blipFill>
            </p:spPr>
            <p:txBody>
              <a:bodyPr/>
              <a:lstStyle/>
              <a:p>
                <a:r>
                  <a:rPr lang="ru-RU">
                    <a:noFill/>
                  </a:rPr>
                  <a:t> </a:t>
                </a:r>
              </a:p>
            </p:txBody>
          </p:sp>
        </mc:Fallback>
      </mc:AlternateContent>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childTnLst>
              </p:cTn>
              <p:nextCondLst>
                <p:cond evt="onClick" delay="0">
                  <p:tgtEl>
                    <p:spTgt spid="3"/>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0000"/>
            </a:gs>
            <a:gs pos="50000">
              <a:srgbClr val="40ED23"/>
            </a:gs>
            <a:gs pos="100000">
              <a:srgbClr val="FFC000"/>
            </a:gs>
          </a:gsLst>
          <a:lin ang="5400000"/>
        </a:gradFill>
        <a:effectLst/>
      </p:bgPr>
    </p:bg>
    <p:spTree>
      <p:nvGrpSpPr>
        <p:cNvPr id="1" name=""/>
        <p:cNvGrpSpPr/>
        <p:nvPr/>
      </p:nvGrpSpPr>
      <p:grpSpPr>
        <a:xfrm>
          <a:off x="0" y="0"/>
          <a:ext cx="0" cy="0"/>
          <a:chOff x="0" y="0"/>
          <a:chExt cx="0" cy="0"/>
        </a:xfrm>
      </p:grpSpPr>
      <p:sp>
        <p:nvSpPr>
          <p:cNvPr id="44" name="Скругленный прямоугольник 43">
            <a:hlinkClick r:id="rId3" action="ppaction://hlinksldjump"/>
          </p:cNvPr>
          <p:cNvSpPr/>
          <p:nvPr/>
        </p:nvSpPr>
        <p:spPr>
          <a:xfrm>
            <a:off x="571500" y="6000750"/>
            <a:ext cx="2857500" cy="357188"/>
          </a:xfrm>
          <a:prstGeom prst="roundRect">
            <a:avLst/>
          </a:prstGeom>
          <a:ln/>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ru-RU" sz="2000" b="1" i="1" dirty="0">
                <a:solidFill>
                  <a:schemeClr val="tx1"/>
                </a:solidFill>
                <a:latin typeface="+mj-lt"/>
              </a:rPr>
              <a:t>Продолжить игру</a:t>
            </a:r>
          </a:p>
        </p:txBody>
      </p:sp>
      <p:sp>
        <p:nvSpPr>
          <p:cNvPr id="46" name="Блок-схема: альтернативный процесс 45"/>
          <p:cNvSpPr/>
          <p:nvPr/>
        </p:nvSpPr>
        <p:spPr>
          <a:xfrm>
            <a:off x="3929063" y="6000750"/>
            <a:ext cx="1500187" cy="357188"/>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b="1" dirty="0">
                <a:solidFill>
                  <a:schemeClr val="tx1"/>
                </a:solidFill>
              </a:rPr>
              <a:t>II</a:t>
            </a:r>
            <a:r>
              <a:rPr lang="ru-RU" b="1" dirty="0">
                <a:solidFill>
                  <a:schemeClr val="tx1"/>
                </a:solidFill>
              </a:rPr>
              <a:t> РАУНД</a:t>
            </a:r>
          </a:p>
        </p:txBody>
      </p:sp>
      <p:sp>
        <p:nvSpPr>
          <p:cNvPr id="22" name="Багетная рамка 21"/>
          <p:cNvSpPr/>
          <p:nvPr/>
        </p:nvSpPr>
        <p:spPr bwMode="auto">
          <a:xfrm>
            <a:off x="7643813" y="500063"/>
            <a:ext cx="962025" cy="695325"/>
          </a:xfrm>
          <a:prstGeom prst="bevel">
            <a:avLst/>
          </a:prstGeom>
          <a:ln w="28575"/>
        </p:spPr>
        <p:style>
          <a:lnRef idx="1">
            <a:schemeClr val="accent2"/>
          </a:lnRef>
          <a:fillRef idx="2">
            <a:schemeClr val="accent2"/>
          </a:fillRef>
          <a:effectRef idx="1">
            <a:schemeClr val="accent2"/>
          </a:effectRef>
          <a:fontRef idx="minor">
            <a:schemeClr val="dk1"/>
          </a:fontRef>
        </p:style>
        <p:txBody>
          <a:bodyPr>
            <a:spAutoFit/>
          </a:bodyPr>
          <a:lstStyle/>
          <a:p>
            <a:pPr algn="ctr" fontAlgn="auto">
              <a:spcBef>
                <a:spcPts val="0"/>
              </a:spcBef>
              <a:spcAft>
                <a:spcPts val="0"/>
              </a:spcAft>
              <a:defRPr/>
            </a:pPr>
            <a:r>
              <a:rPr lang="ru-RU" sz="2800" b="1" dirty="0">
                <a:ln w="1905"/>
                <a:solidFill>
                  <a:srgbClr val="C00000"/>
                </a:solidFill>
                <a:latin typeface="Georgia" pitchFamily="18" charset="0"/>
              </a:rPr>
              <a:t>30</a:t>
            </a:r>
          </a:p>
        </p:txBody>
      </p:sp>
      <p:sp>
        <p:nvSpPr>
          <p:cNvPr id="25" name="Нижний колонтитул 24"/>
          <p:cNvSpPr>
            <a:spLocks noGrp="1"/>
          </p:cNvSpPr>
          <p:nvPr>
            <p:ph type="ftr" sz="quarter" idx="11"/>
          </p:nvPr>
        </p:nvSpPr>
        <p:spPr/>
        <p:txBody>
          <a:bodyPr/>
          <a:lstStyle/>
          <a:p>
            <a:pPr>
              <a:defRPr/>
            </a:pPr>
            <a:endParaRPr lang="ru-RU"/>
          </a:p>
        </p:txBody>
      </p:sp>
      <p:sp>
        <p:nvSpPr>
          <p:cNvPr id="26" name="Скругленный прямоугольник 55">
            <a:extLst>
              <a:ext uri="{FF2B5EF4-FFF2-40B4-BE49-F238E27FC236}">
                <a16:creationId xmlns:a16="http://schemas.microsoft.com/office/drawing/2014/main" id="{28FD456C-37C9-4228-BCD1-799155C696AA}"/>
              </a:ext>
            </a:extLst>
          </p:cNvPr>
          <p:cNvSpPr/>
          <p:nvPr/>
        </p:nvSpPr>
        <p:spPr>
          <a:xfrm>
            <a:off x="1355614" y="1651204"/>
            <a:ext cx="6804632" cy="1736646"/>
          </a:xfrm>
          <a:prstGeom prst="round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ctr" fontAlgn="auto">
              <a:spcBef>
                <a:spcPts val="0"/>
              </a:spcBef>
              <a:spcAft>
                <a:spcPts val="0"/>
              </a:spcAft>
              <a:defRPr/>
            </a:pPr>
            <a:r>
              <a:rPr lang="ru-RU" sz="3200" b="1" i="1" dirty="0">
                <a:latin typeface="Times New Roman" panose="02020603050405020304" pitchFamily="18" charset="0"/>
                <a:cs typeface="Times New Roman" panose="02020603050405020304" pitchFamily="18" charset="0"/>
              </a:rPr>
              <a:t>Решите уравнение</a:t>
            </a:r>
            <a:endParaRPr lang="en-US" sz="3200" b="1" i="1" dirty="0">
              <a:latin typeface="Times New Roman" panose="02020603050405020304" pitchFamily="18" charset="0"/>
              <a:cs typeface="Times New Roman" panose="02020603050405020304" pitchFamily="18" charset="0"/>
            </a:endParaRPr>
          </a:p>
          <a:p>
            <a:pPr algn="ctr" fontAlgn="auto">
              <a:spcBef>
                <a:spcPts val="0"/>
              </a:spcBef>
              <a:spcAft>
                <a:spcPts val="0"/>
              </a:spcAft>
              <a:defRPr/>
            </a:pPr>
            <a:endParaRPr lang="en-US" sz="3200" b="1" i="1" dirty="0">
              <a:latin typeface="Times New Roman" panose="02020603050405020304" pitchFamily="18" charset="0"/>
              <a:cs typeface="Times New Roman" panose="02020603050405020304" pitchFamily="18" charset="0"/>
            </a:endParaRPr>
          </a:p>
          <a:p>
            <a:pPr algn="ctr" fontAlgn="auto">
              <a:spcBef>
                <a:spcPts val="0"/>
              </a:spcBef>
              <a:spcAft>
                <a:spcPts val="0"/>
              </a:spcAft>
              <a:defRPr/>
            </a:pPr>
            <a:endParaRPr lang="ru-RU" sz="3200" b="1" i="1" dirty="0">
              <a:latin typeface="Times New Roman" panose="02020603050405020304" pitchFamily="18" charset="0"/>
              <a:cs typeface="Times New Roman" panose="02020603050405020304" pitchFamily="18" charset="0"/>
            </a:endParaRPr>
          </a:p>
        </p:txBody>
      </p:sp>
      <p:sp>
        <p:nvSpPr>
          <p:cNvPr id="27" name="Скругленный прямоугольник 55">
            <a:extLst>
              <a:ext uri="{FF2B5EF4-FFF2-40B4-BE49-F238E27FC236}">
                <a16:creationId xmlns:a16="http://schemas.microsoft.com/office/drawing/2014/main" id="{85BFF9BE-4947-4262-A52D-54415B483D05}"/>
              </a:ext>
            </a:extLst>
          </p:cNvPr>
          <p:cNvSpPr/>
          <p:nvPr/>
        </p:nvSpPr>
        <p:spPr>
          <a:xfrm>
            <a:off x="428625" y="428625"/>
            <a:ext cx="3214688" cy="510778"/>
          </a:xfrm>
          <a:prstGeom prst="roundRect">
            <a:avLst/>
          </a:prstGeom>
        </p:spPr>
        <p:style>
          <a:lnRef idx="1">
            <a:schemeClr val="accent2"/>
          </a:lnRef>
          <a:fillRef idx="2">
            <a:schemeClr val="accent2"/>
          </a:fillRef>
          <a:effectRef idx="1">
            <a:schemeClr val="accent2"/>
          </a:effectRef>
          <a:fontRef idx="minor">
            <a:schemeClr val="dk1"/>
          </a:fontRef>
        </p:style>
        <p:txBody>
          <a:bodyPr>
            <a:spAutoFit/>
          </a:bodyPr>
          <a:lstStyle/>
          <a:p>
            <a:pPr algn="ctr" fontAlgn="auto">
              <a:spcBef>
                <a:spcPts val="0"/>
              </a:spcBef>
              <a:spcAft>
                <a:spcPts val="0"/>
              </a:spcAft>
              <a:defRPr/>
            </a:pPr>
            <a:r>
              <a:rPr lang="ru-RU" sz="2400" b="1" dirty="0">
                <a:ln w="1905"/>
                <a:solidFill>
                  <a:srgbClr val="C00000"/>
                </a:solidFill>
                <a:latin typeface="Georgia" pitchFamily="18" charset="0"/>
              </a:rPr>
              <a:t>Логика</a:t>
            </a:r>
          </a:p>
        </p:txBody>
      </p:sp>
      <p:sp>
        <p:nvSpPr>
          <p:cNvPr id="28" name="Багетная рамка 21">
            <a:extLst>
              <a:ext uri="{FF2B5EF4-FFF2-40B4-BE49-F238E27FC236}">
                <a16:creationId xmlns:a16="http://schemas.microsoft.com/office/drawing/2014/main" id="{3BA00123-1974-459E-999A-E702576E0D64}"/>
              </a:ext>
            </a:extLst>
          </p:cNvPr>
          <p:cNvSpPr/>
          <p:nvPr/>
        </p:nvSpPr>
        <p:spPr bwMode="auto">
          <a:xfrm>
            <a:off x="7182126" y="5296925"/>
            <a:ext cx="1402654" cy="777061"/>
          </a:xfrm>
          <a:prstGeom prst="bevel">
            <a:avLst/>
          </a:prstGeom>
          <a:ln w="28575"/>
        </p:spPr>
        <p:style>
          <a:lnRef idx="1">
            <a:schemeClr val="accent2"/>
          </a:lnRef>
          <a:fillRef idx="2">
            <a:schemeClr val="accent2"/>
          </a:fillRef>
          <a:effectRef idx="1">
            <a:schemeClr val="accent2"/>
          </a:effectRef>
          <a:fontRef idx="minor">
            <a:schemeClr val="dk1"/>
          </a:fontRef>
        </p:style>
        <p:txBody>
          <a:bodyPr wrap="square">
            <a:spAutoFit/>
          </a:bodyPr>
          <a:lstStyle/>
          <a:p>
            <a:pPr algn="ctr" fontAlgn="auto">
              <a:spcBef>
                <a:spcPts val="0"/>
              </a:spcBef>
              <a:spcAft>
                <a:spcPts val="0"/>
              </a:spcAft>
              <a:defRPr/>
            </a:pPr>
            <a:r>
              <a:rPr lang="en-US" sz="3200" b="1" dirty="0">
                <a:ln w="1905"/>
                <a:solidFill>
                  <a:srgbClr val="C00000"/>
                </a:solidFill>
                <a:latin typeface="Georgia" pitchFamily="18" charset="0"/>
              </a:rPr>
              <a:t>4</a:t>
            </a:r>
            <a:endParaRPr lang="ru-RU" sz="3200" b="1" dirty="0">
              <a:ln w="1905"/>
              <a:solidFill>
                <a:srgbClr val="C00000"/>
              </a:solidFill>
              <a:latin typeface="Georgia" pitchFamily="18" charset="0"/>
            </a:endParaRPr>
          </a:p>
        </p:txBody>
      </p:sp>
      <p:grpSp>
        <p:nvGrpSpPr>
          <p:cNvPr id="4" name="Группа 19"/>
          <p:cNvGrpSpPr/>
          <p:nvPr/>
        </p:nvGrpSpPr>
        <p:grpSpPr>
          <a:xfrm>
            <a:off x="6346316" y="4201589"/>
            <a:ext cx="2286016" cy="2092848"/>
            <a:chOff x="6500826" y="4286256"/>
            <a:chExt cx="1500198" cy="1735658"/>
          </a:xfrm>
          <a:effectLst>
            <a:glow rad="139700">
              <a:schemeClr val="accent6">
                <a:satMod val="175000"/>
                <a:alpha val="40000"/>
              </a:schemeClr>
            </a:glow>
          </a:effectLst>
        </p:grpSpPr>
        <p:sp>
          <p:nvSpPr>
            <p:cNvPr id="23" name="Скругленный прямоугольник 22"/>
            <p:cNvSpPr/>
            <p:nvPr/>
          </p:nvSpPr>
          <p:spPr>
            <a:xfrm>
              <a:off x="6500826" y="4286256"/>
              <a:ext cx="1500198" cy="1714512"/>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endParaRPr lang="ru-RU"/>
            </a:p>
          </p:txBody>
        </p:sp>
        <p:pic>
          <p:nvPicPr>
            <p:cNvPr id="24" name="Picture 1" descr="C:\Users\User\Pictures\презент\бур.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flipH="1">
              <a:off x="6643702" y="4357694"/>
              <a:ext cx="1000132" cy="1664220"/>
            </a:xfrm>
            <a:prstGeom prst="rect">
              <a:avLst/>
            </a:prstGeom>
            <a:noFill/>
          </p:spPr>
        </p:pic>
      </p:grpSp>
      <mc:AlternateContent xmlns:mc="http://schemas.openxmlformats.org/markup-compatibility/2006">
        <mc:Choice xmlns:a14="http://schemas.microsoft.com/office/drawing/2010/main" Requires="a14">
          <p:sp>
            <p:nvSpPr>
              <p:cNvPr id="15" name="TextBox 14">
                <a:extLst>
                  <a:ext uri="{FF2B5EF4-FFF2-40B4-BE49-F238E27FC236}">
                    <a16:creationId xmlns:a16="http://schemas.microsoft.com/office/drawing/2014/main" id="{57C32001-CFE7-4DDF-B376-609D0D4F845B}"/>
                  </a:ext>
                </a:extLst>
              </p:cNvPr>
              <p:cNvSpPr txBox="1"/>
              <p:nvPr/>
            </p:nvSpPr>
            <p:spPr>
              <a:xfrm>
                <a:off x="2286000" y="2339045"/>
                <a:ext cx="4572000" cy="90178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ru-RU" sz="2800" b="1" i="1" smtClean="0">
                              <a:solidFill>
                                <a:srgbClr val="836967"/>
                              </a:solidFill>
                              <a:latin typeface="Cambria Math" panose="02040503050406030204" pitchFamily="18" charset="0"/>
                            </a:rPr>
                          </m:ctrlPr>
                        </m:sSupPr>
                        <m:e>
                          <m:r>
                            <a:rPr lang="ru-RU" sz="2800" b="1" i="1">
                              <a:latin typeface="Cambria Math" panose="02040503050406030204" pitchFamily="18" charset="0"/>
                            </a:rPr>
                            <m:t>𝟓</m:t>
                          </m:r>
                        </m:e>
                        <m:sup>
                          <m:r>
                            <a:rPr lang="ru-RU" sz="2800" b="1" i="1">
                              <a:latin typeface="Cambria Math" panose="02040503050406030204" pitchFamily="18" charset="0"/>
                            </a:rPr>
                            <m:t>𝒙</m:t>
                          </m:r>
                          <m:r>
                            <a:rPr lang="ru-RU" sz="2800" b="1" i="0">
                              <a:latin typeface="Cambria Math" panose="02040503050406030204" pitchFamily="18" charset="0"/>
                            </a:rPr>
                            <m:t>−</m:t>
                          </m:r>
                          <m:r>
                            <a:rPr lang="ru-RU" sz="2800" b="1" i="0">
                              <a:latin typeface="Cambria Math" panose="02040503050406030204" pitchFamily="18" charset="0"/>
                            </a:rPr>
                            <m:t>𝟕</m:t>
                          </m:r>
                        </m:sup>
                      </m:sSup>
                      <m:r>
                        <a:rPr lang="ru-RU" sz="2800" b="1" i="0">
                          <a:latin typeface="Cambria Math" panose="02040503050406030204" pitchFamily="18" charset="0"/>
                        </a:rPr>
                        <m:t>=</m:t>
                      </m:r>
                      <m:f>
                        <m:fPr>
                          <m:ctrlPr>
                            <a:rPr lang="ru-RU" sz="2800" b="1" i="1">
                              <a:solidFill>
                                <a:srgbClr val="836967"/>
                              </a:solidFill>
                              <a:latin typeface="Cambria Math" panose="02040503050406030204" pitchFamily="18" charset="0"/>
                            </a:rPr>
                          </m:ctrlPr>
                        </m:fPr>
                        <m:num>
                          <m:r>
                            <a:rPr lang="ru-RU" sz="2800" b="1" i="0">
                              <a:latin typeface="Cambria Math" panose="02040503050406030204" pitchFamily="18" charset="0"/>
                            </a:rPr>
                            <m:t>𝟏</m:t>
                          </m:r>
                        </m:num>
                        <m:den>
                          <m:r>
                            <a:rPr lang="ru-RU" sz="2800" b="1" i="0">
                              <a:latin typeface="Cambria Math" panose="02040503050406030204" pitchFamily="18" charset="0"/>
                            </a:rPr>
                            <m:t>𝟏𝟐𝟓</m:t>
                          </m:r>
                        </m:den>
                      </m:f>
                    </m:oMath>
                  </m:oMathPara>
                </a14:m>
                <a:endParaRPr lang="ru-RU" b="1" dirty="0"/>
              </a:p>
            </p:txBody>
          </p:sp>
        </mc:Choice>
        <mc:Fallback>
          <p:sp>
            <p:nvSpPr>
              <p:cNvPr id="15" name="TextBox 14">
                <a:extLst>
                  <a:ext uri="{FF2B5EF4-FFF2-40B4-BE49-F238E27FC236}">
                    <a16:creationId xmlns:a16="http://schemas.microsoft.com/office/drawing/2014/main" id="{57C32001-CFE7-4DDF-B376-609D0D4F845B}"/>
                  </a:ext>
                </a:extLst>
              </p:cNvPr>
              <p:cNvSpPr txBox="1">
                <a:spLocks noRot="1" noChangeAspect="1" noMove="1" noResize="1" noEditPoints="1" noAdjustHandles="1" noChangeArrowheads="1" noChangeShapeType="1" noTextEdit="1"/>
              </p:cNvSpPr>
              <p:nvPr/>
            </p:nvSpPr>
            <p:spPr>
              <a:xfrm>
                <a:off x="2286000" y="2339045"/>
                <a:ext cx="4572000" cy="901785"/>
              </a:xfrm>
              <a:prstGeom prst="rect">
                <a:avLst/>
              </a:prstGeom>
              <a:blipFill>
                <a:blip r:embed="rId5"/>
                <a:stretch>
                  <a:fillRect/>
                </a:stretch>
              </a:blipFill>
            </p:spPr>
            <p:txBody>
              <a:bodyPr/>
              <a:lstStyle/>
              <a:p>
                <a:r>
                  <a:rPr lang="ru-RU">
                    <a:noFill/>
                  </a:rPr>
                  <a:t> </a:t>
                </a:r>
              </a:p>
            </p:txBody>
          </p:sp>
        </mc:Fallback>
      </mc:AlternateContent>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childTnLst>
              </p:cTn>
              <p:nextCondLst>
                <p:cond evt="onClick" delay="0">
                  <p:tgtEl>
                    <p:spTgt spid="4"/>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0000"/>
            </a:gs>
            <a:gs pos="50000">
              <a:srgbClr val="40ED23"/>
            </a:gs>
            <a:gs pos="100000">
              <a:srgbClr val="FFC000"/>
            </a:gs>
          </a:gsLst>
          <a:lin ang="5400000"/>
        </a:gradFill>
        <a:effectLst/>
      </p:bgPr>
    </p:bg>
    <p:spTree>
      <p:nvGrpSpPr>
        <p:cNvPr id="1" name=""/>
        <p:cNvGrpSpPr/>
        <p:nvPr/>
      </p:nvGrpSpPr>
      <p:grpSpPr>
        <a:xfrm>
          <a:off x="0" y="0"/>
          <a:ext cx="0" cy="0"/>
          <a:chOff x="0" y="0"/>
          <a:chExt cx="0" cy="0"/>
        </a:xfrm>
      </p:grpSpPr>
      <p:sp>
        <p:nvSpPr>
          <p:cNvPr id="44" name="Скругленный прямоугольник 43">
            <a:hlinkClick r:id="rId3" action="ppaction://hlinksldjump"/>
          </p:cNvPr>
          <p:cNvSpPr/>
          <p:nvPr/>
        </p:nvSpPr>
        <p:spPr>
          <a:xfrm>
            <a:off x="571500" y="6000750"/>
            <a:ext cx="2857500" cy="357188"/>
          </a:xfrm>
          <a:prstGeom prst="roundRect">
            <a:avLst/>
          </a:prstGeom>
          <a:ln/>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ru-RU" sz="2000" b="1" i="1" dirty="0">
                <a:solidFill>
                  <a:schemeClr val="tx1"/>
                </a:solidFill>
                <a:latin typeface="+mj-lt"/>
              </a:rPr>
              <a:t>Продолжить игру</a:t>
            </a:r>
          </a:p>
        </p:txBody>
      </p:sp>
      <p:sp>
        <p:nvSpPr>
          <p:cNvPr id="46" name="Блок-схема: альтернативный процесс 45"/>
          <p:cNvSpPr/>
          <p:nvPr/>
        </p:nvSpPr>
        <p:spPr>
          <a:xfrm>
            <a:off x="3929063" y="6000750"/>
            <a:ext cx="1500187" cy="357188"/>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b="1" dirty="0">
                <a:solidFill>
                  <a:schemeClr val="tx1"/>
                </a:solidFill>
              </a:rPr>
              <a:t>II</a:t>
            </a:r>
            <a:r>
              <a:rPr lang="ru-RU" b="1" dirty="0">
                <a:solidFill>
                  <a:schemeClr val="tx1"/>
                </a:solidFill>
              </a:rPr>
              <a:t> РАУНД</a:t>
            </a:r>
          </a:p>
        </p:txBody>
      </p:sp>
      <p:sp>
        <p:nvSpPr>
          <p:cNvPr id="22" name="Багетная рамка 21"/>
          <p:cNvSpPr/>
          <p:nvPr/>
        </p:nvSpPr>
        <p:spPr bwMode="auto">
          <a:xfrm>
            <a:off x="7643813" y="500063"/>
            <a:ext cx="962025" cy="695325"/>
          </a:xfrm>
          <a:prstGeom prst="bevel">
            <a:avLst/>
          </a:prstGeom>
          <a:ln w="28575"/>
        </p:spPr>
        <p:style>
          <a:lnRef idx="1">
            <a:schemeClr val="accent2"/>
          </a:lnRef>
          <a:fillRef idx="2">
            <a:schemeClr val="accent2"/>
          </a:fillRef>
          <a:effectRef idx="1">
            <a:schemeClr val="accent2"/>
          </a:effectRef>
          <a:fontRef idx="minor">
            <a:schemeClr val="dk1"/>
          </a:fontRef>
        </p:style>
        <p:txBody>
          <a:bodyPr>
            <a:spAutoFit/>
          </a:bodyPr>
          <a:lstStyle/>
          <a:p>
            <a:pPr algn="ctr" fontAlgn="auto">
              <a:spcBef>
                <a:spcPts val="0"/>
              </a:spcBef>
              <a:spcAft>
                <a:spcPts val="0"/>
              </a:spcAft>
              <a:defRPr/>
            </a:pPr>
            <a:r>
              <a:rPr lang="ru-RU" sz="2800" b="1" dirty="0">
                <a:ln w="1905"/>
                <a:solidFill>
                  <a:srgbClr val="C00000"/>
                </a:solidFill>
                <a:latin typeface="Georgia" pitchFamily="18" charset="0"/>
              </a:rPr>
              <a:t>40</a:t>
            </a:r>
          </a:p>
        </p:txBody>
      </p:sp>
      <p:sp>
        <p:nvSpPr>
          <p:cNvPr id="26" name="Нижний колонтитул 25"/>
          <p:cNvSpPr>
            <a:spLocks noGrp="1"/>
          </p:cNvSpPr>
          <p:nvPr>
            <p:ph type="ftr" sz="quarter" idx="11"/>
          </p:nvPr>
        </p:nvSpPr>
        <p:spPr/>
        <p:txBody>
          <a:bodyPr/>
          <a:lstStyle/>
          <a:p>
            <a:pPr>
              <a:defRPr/>
            </a:pPr>
            <a:endParaRPr lang="ru-RU" dirty="0"/>
          </a:p>
        </p:txBody>
      </p:sp>
      <p:sp>
        <p:nvSpPr>
          <p:cNvPr id="27" name="Скругленный прямоугольник 55">
            <a:extLst>
              <a:ext uri="{FF2B5EF4-FFF2-40B4-BE49-F238E27FC236}">
                <a16:creationId xmlns:a16="http://schemas.microsoft.com/office/drawing/2014/main" id="{0BEA8C9D-1D1A-43B8-816E-80F165D088D8}"/>
              </a:ext>
            </a:extLst>
          </p:cNvPr>
          <p:cNvSpPr/>
          <p:nvPr/>
        </p:nvSpPr>
        <p:spPr>
          <a:xfrm>
            <a:off x="428625" y="428625"/>
            <a:ext cx="3214688" cy="510778"/>
          </a:xfrm>
          <a:prstGeom prst="roundRect">
            <a:avLst/>
          </a:prstGeom>
        </p:spPr>
        <p:style>
          <a:lnRef idx="1">
            <a:schemeClr val="accent2"/>
          </a:lnRef>
          <a:fillRef idx="2">
            <a:schemeClr val="accent2"/>
          </a:fillRef>
          <a:effectRef idx="1">
            <a:schemeClr val="accent2"/>
          </a:effectRef>
          <a:fontRef idx="minor">
            <a:schemeClr val="dk1"/>
          </a:fontRef>
        </p:style>
        <p:txBody>
          <a:bodyPr>
            <a:spAutoFit/>
          </a:bodyPr>
          <a:lstStyle/>
          <a:p>
            <a:pPr algn="ctr" fontAlgn="auto">
              <a:spcBef>
                <a:spcPts val="0"/>
              </a:spcBef>
              <a:spcAft>
                <a:spcPts val="0"/>
              </a:spcAft>
              <a:defRPr/>
            </a:pPr>
            <a:r>
              <a:rPr lang="ru-RU" sz="2400" b="1" dirty="0">
                <a:ln w="1905"/>
                <a:solidFill>
                  <a:srgbClr val="C00000"/>
                </a:solidFill>
                <a:latin typeface="Georgia" pitchFamily="18" charset="0"/>
              </a:rPr>
              <a:t>Логика</a:t>
            </a:r>
          </a:p>
        </p:txBody>
      </p:sp>
      <p:sp>
        <p:nvSpPr>
          <p:cNvPr id="28" name="Скругленный прямоугольник 55">
            <a:extLst>
              <a:ext uri="{FF2B5EF4-FFF2-40B4-BE49-F238E27FC236}">
                <a16:creationId xmlns:a16="http://schemas.microsoft.com/office/drawing/2014/main" id="{FA367A46-D048-438E-84B0-37EDC2F7C493}"/>
              </a:ext>
            </a:extLst>
          </p:cNvPr>
          <p:cNvSpPr/>
          <p:nvPr/>
        </p:nvSpPr>
        <p:spPr>
          <a:xfrm>
            <a:off x="1186224" y="1284875"/>
            <a:ext cx="6804632" cy="1736646"/>
          </a:xfrm>
          <a:prstGeom prst="round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ctr" fontAlgn="auto">
              <a:spcBef>
                <a:spcPts val="0"/>
              </a:spcBef>
              <a:spcAft>
                <a:spcPts val="0"/>
              </a:spcAft>
              <a:defRPr/>
            </a:pPr>
            <a:r>
              <a:rPr lang="ru-RU" sz="3200" b="1" i="1" dirty="0">
                <a:latin typeface="Times New Roman" panose="02020603050405020304" pitchFamily="18" charset="0"/>
                <a:cs typeface="Times New Roman" panose="02020603050405020304" pitchFamily="18" charset="0"/>
              </a:rPr>
              <a:t>Решите уравнение</a:t>
            </a:r>
            <a:endParaRPr lang="en-US" sz="3200" b="1" i="1" dirty="0">
              <a:latin typeface="Times New Roman" panose="02020603050405020304" pitchFamily="18" charset="0"/>
              <a:cs typeface="Times New Roman" panose="02020603050405020304" pitchFamily="18" charset="0"/>
            </a:endParaRPr>
          </a:p>
          <a:p>
            <a:pPr algn="ctr" fontAlgn="auto">
              <a:spcBef>
                <a:spcPts val="0"/>
              </a:spcBef>
              <a:spcAft>
                <a:spcPts val="0"/>
              </a:spcAft>
              <a:defRPr/>
            </a:pPr>
            <a:endParaRPr lang="en-US" sz="3200" b="1" i="1" dirty="0">
              <a:latin typeface="Times New Roman" panose="02020603050405020304" pitchFamily="18" charset="0"/>
              <a:cs typeface="Times New Roman" panose="02020603050405020304" pitchFamily="18" charset="0"/>
            </a:endParaRPr>
          </a:p>
          <a:p>
            <a:pPr algn="ctr" fontAlgn="auto">
              <a:spcBef>
                <a:spcPts val="0"/>
              </a:spcBef>
              <a:spcAft>
                <a:spcPts val="0"/>
              </a:spcAft>
              <a:defRPr/>
            </a:pPr>
            <a:endParaRPr lang="en-US" sz="3200" b="1" i="1" dirty="0">
              <a:latin typeface="Times New Roman" panose="02020603050405020304" pitchFamily="18" charset="0"/>
              <a:cs typeface="Times New Roman" panose="02020603050405020304" pitchFamily="18" charset="0"/>
            </a:endParaRPr>
          </a:p>
        </p:txBody>
      </p:sp>
      <p:sp>
        <p:nvSpPr>
          <p:cNvPr id="29" name="Багетная рамка 21">
            <a:extLst>
              <a:ext uri="{FF2B5EF4-FFF2-40B4-BE49-F238E27FC236}">
                <a16:creationId xmlns:a16="http://schemas.microsoft.com/office/drawing/2014/main" id="{0F243DE4-26FC-4935-9FB9-1C8064E77955}"/>
              </a:ext>
            </a:extLst>
          </p:cNvPr>
          <p:cNvSpPr/>
          <p:nvPr/>
        </p:nvSpPr>
        <p:spPr bwMode="auto">
          <a:xfrm>
            <a:off x="7152933" y="4877151"/>
            <a:ext cx="1195730" cy="858857"/>
          </a:xfrm>
          <a:prstGeom prst="bevel">
            <a:avLst/>
          </a:prstGeom>
          <a:ln w="28575"/>
        </p:spPr>
        <p:style>
          <a:lnRef idx="1">
            <a:schemeClr val="accent2"/>
          </a:lnRef>
          <a:fillRef idx="2">
            <a:schemeClr val="accent2"/>
          </a:fillRef>
          <a:effectRef idx="1">
            <a:schemeClr val="accent2"/>
          </a:effectRef>
          <a:fontRef idx="minor">
            <a:schemeClr val="dk1"/>
          </a:fontRef>
        </p:style>
        <p:txBody>
          <a:bodyPr wrap="square">
            <a:spAutoFit/>
          </a:bodyPr>
          <a:lstStyle/>
          <a:p>
            <a:pPr algn="ctr" fontAlgn="auto">
              <a:spcBef>
                <a:spcPts val="0"/>
              </a:spcBef>
              <a:spcAft>
                <a:spcPts val="0"/>
              </a:spcAft>
              <a:defRPr/>
            </a:pPr>
            <a:r>
              <a:rPr lang="en-US" sz="3600" b="1" i="0" dirty="0">
                <a:solidFill>
                  <a:srgbClr val="000000"/>
                </a:solidFill>
                <a:effectLst/>
                <a:latin typeface="PT Sans" panose="020B0503020203020204" pitchFamily="34" charset="-52"/>
              </a:rPr>
              <a:t>2</a:t>
            </a:r>
            <a:endParaRPr lang="ru-RU" sz="3600" b="1" dirty="0">
              <a:ln w="1905"/>
              <a:solidFill>
                <a:srgbClr val="C00000"/>
              </a:solidFill>
              <a:latin typeface="Georgia" pitchFamily="18" charset="0"/>
            </a:endParaRPr>
          </a:p>
        </p:txBody>
      </p:sp>
      <p:grpSp>
        <p:nvGrpSpPr>
          <p:cNvPr id="2" name="Группа 19"/>
          <p:cNvGrpSpPr/>
          <p:nvPr/>
        </p:nvGrpSpPr>
        <p:grpSpPr>
          <a:xfrm>
            <a:off x="5696638" y="3836479"/>
            <a:ext cx="2875862" cy="2490694"/>
            <a:chOff x="6500826" y="4286256"/>
            <a:chExt cx="1500198" cy="1729816"/>
          </a:xfrm>
          <a:effectLst>
            <a:glow rad="139700">
              <a:schemeClr val="accent6">
                <a:satMod val="175000"/>
                <a:alpha val="40000"/>
              </a:schemeClr>
            </a:glow>
          </a:effectLst>
        </p:grpSpPr>
        <p:sp>
          <p:nvSpPr>
            <p:cNvPr id="23" name="Скругленный прямоугольник 22"/>
            <p:cNvSpPr/>
            <p:nvPr/>
          </p:nvSpPr>
          <p:spPr>
            <a:xfrm>
              <a:off x="6500826" y="4286256"/>
              <a:ext cx="1500198" cy="1714512"/>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endParaRPr lang="ru-RU"/>
            </a:p>
          </p:txBody>
        </p:sp>
        <p:pic>
          <p:nvPicPr>
            <p:cNvPr id="24" name="Picture 1" descr="C:\Users\User\Pictures\презент\бур.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flipH="1">
              <a:off x="6827641" y="4351852"/>
              <a:ext cx="865726" cy="1664220"/>
            </a:xfrm>
            <a:prstGeom prst="rect">
              <a:avLst/>
            </a:prstGeom>
            <a:noFill/>
          </p:spPr>
        </p:pic>
      </p:grpSp>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A73EAC39-A001-4203-9771-9E9DE37D337A}"/>
                  </a:ext>
                </a:extLst>
              </p:cNvPr>
              <p:cNvSpPr txBox="1"/>
              <p:nvPr/>
            </p:nvSpPr>
            <p:spPr>
              <a:xfrm>
                <a:off x="1535906" y="2112952"/>
                <a:ext cx="6286500" cy="58477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unc>
                        <m:funcPr>
                          <m:ctrlPr>
                            <a:rPr lang="ru-RU" sz="3200" b="1" i="1" smtClean="0">
                              <a:solidFill>
                                <a:srgbClr val="836967"/>
                              </a:solidFill>
                              <a:latin typeface="Cambria Math" panose="02040503050406030204" pitchFamily="18" charset="0"/>
                            </a:rPr>
                          </m:ctrlPr>
                        </m:funcPr>
                        <m:fName>
                          <m:sSub>
                            <m:sSubPr>
                              <m:ctrlPr>
                                <a:rPr lang="ru-RU" sz="3200" b="1" i="1">
                                  <a:solidFill>
                                    <a:srgbClr val="836967"/>
                                  </a:solidFill>
                                  <a:latin typeface="Cambria Math" panose="02040503050406030204" pitchFamily="18" charset="0"/>
                                </a:rPr>
                              </m:ctrlPr>
                            </m:sSubPr>
                            <m:e>
                              <m:r>
                                <a:rPr lang="ru-RU" sz="3200" b="1" i="1">
                                  <a:latin typeface="Cambria Math" panose="02040503050406030204" pitchFamily="18" charset="0"/>
                                </a:rPr>
                                <m:t>𝒍𝒐𝒈</m:t>
                              </m:r>
                            </m:e>
                            <m:sub>
                              <m:r>
                                <a:rPr lang="ru-RU" sz="3200" b="1" i="0">
                                  <a:latin typeface="Cambria Math" panose="02040503050406030204" pitchFamily="18" charset="0"/>
                                </a:rPr>
                                <m:t>𝟓</m:t>
                              </m:r>
                            </m:sub>
                          </m:sSub>
                        </m:fName>
                        <m:e>
                          <m:d>
                            <m:dPr>
                              <m:ctrlPr>
                                <a:rPr lang="ru-RU" sz="3200" b="1" i="1">
                                  <a:latin typeface="Cambria Math" panose="02040503050406030204" pitchFamily="18" charset="0"/>
                                </a:rPr>
                              </m:ctrlPr>
                            </m:dPr>
                            <m:e>
                              <m:r>
                                <a:rPr lang="ru-RU" sz="3200" b="1" i="0">
                                  <a:latin typeface="Cambria Math" panose="02040503050406030204" pitchFamily="18" charset="0"/>
                                </a:rPr>
                                <m:t>𝟕</m:t>
                              </m:r>
                              <m:r>
                                <a:rPr lang="ru-RU" sz="3200" b="1" i="0">
                                  <a:latin typeface="Cambria Math" panose="02040503050406030204" pitchFamily="18" charset="0"/>
                                </a:rPr>
                                <m:t>−</m:t>
                              </m:r>
                              <m:r>
                                <a:rPr lang="ru-RU" sz="3200" b="1" i="1">
                                  <a:latin typeface="Cambria Math" panose="02040503050406030204" pitchFamily="18" charset="0"/>
                                </a:rPr>
                                <m:t>𝒙</m:t>
                              </m:r>
                            </m:e>
                          </m:d>
                        </m:e>
                      </m:func>
                      <m:r>
                        <a:rPr lang="ru-RU" sz="3200" b="1" i="0">
                          <a:latin typeface="Cambria Math" panose="02040503050406030204" pitchFamily="18" charset="0"/>
                        </a:rPr>
                        <m:t>=</m:t>
                      </m:r>
                      <m:func>
                        <m:funcPr>
                          <m:ctrlPr>
                            <a:rPr lang="ru-RU" sz="3200" b="1" i="1">
                              <a:latin typeface="Cambria Math" panose="02040503050406030204" pitchFamily="18" charset="0"/>
                            </a:rPr>
                          </m:ctrlPr>
                        </m:funcPr>
                        <m:fName>
                          <m:sSub>
                            <m:sSubPr>
                              <m:ctrlPr>
                                <a:rPr lang="ru-RU" sz="3200" b="1" i="1">
                                  <a:solidFill>
                                    <a:srgbClr val="836967"/>
                                  </a:solidFill>
                                  <a:latin typeface="Cambria Math" panose="02040503050406030204" pitchFamily="18" charset="0"/>
                                </a:rPr>
                              </m:ctrlPr>
                            </m:sSubPr>
                            <m:e>
                              <m:r>
                                <a:rPr lang="ru-RU" sz="3200" b="1" i="0">
                                  <a:latin typeface="Cambria Math" panose="02040503050406030204" pitchFamily="18" charset="0"/>
                                </a:rPr>
                                <m:t>𝐥𝐨𝐠</m:t>
                              </m:r>
                            </m:e>
                            <m:sub>
                              <m:r>
                                <a:rPr lang="ru-RU" sz="3200" b="1" i="0">
                                  <a:latin typeface="Cambria Math" panose="02040503050406030204" pitchFamily="18" charset="0"/>
                                </a:rPr>
                                <m:t>𝟓</m:t>
                              </m:r>
                            </m:sub>
                          </m:sSub>
                        </m:fName>
                        <m:e>
                          <m:d>
                            <m:dPr>
                              <m:ctrlPr>
                                <a:rPr lang="ru-RU" sz="3200" b="1" i="1">
                                  <a:latin typeface="Cambria Math" panose="02040503050406030204" pitchFamily="18" charset="0"/>
                                </a:rPr>
                              </m:ctrlPr>
                            </m:dPr>
                            <m:e>
                              <m:r>
                                <a:rPr lang="ru-RU" sz="3200" b="1" i="0">
                                  <a:latin typeface="Cambria Math" panose="02040503050406030204" pitchFamily="18" charset="0"/>
                                </a:rPr>
                                <m:t>𝟑</m:t>
                              </m:r>
                              <m:r>
                                <a:rPr lang="ru-RU" sz="3200" b="1" i="0">
                                  <a:latin typeface="Cambria Math" panose="02040503050406030204" pitchFamily="18" charset="0"/>
                                </a:rPr>
                                <m:t>−</m:t>
                              </m:r>
                              <m:r>
                                <a:rPr lang="ru-RU" sz="3200" b="1" i="1">
                                  <a:latin typeface="Cambria Math" panose="02040503050406030204" pitchFamily="18" charset="0"/>
                                </a:rPr>
                                <m:t>𝒙</m:t>
                              </m:r>
                            </m:e>
                          </m:d>
                        </m:e>
                      </m:func>
                      <m:r>
                        <a:rPr lang="ru-RU" sz="3200" b="1" i="0">
                          <a:latin typeface="Cambria Math" panose="02040503050406030204" pitchFamily="18" charset="0"/>
                        </a:rPr>
                        <m:t>+</m:t>
                      </m:r>
                      <m:r>
                        <a:rPr lang="ru-RU" sz="3200" b="1" i="0">
                          <a:latin typeface="Cambria Math" panose="02040503050406030204" pitchFamily="18" charset="0"/>
                        </a:rPr>
                        <m:t>𝟏</m:t>
                      </m:r>
                    </m:oMath>
                  </m:oMathPara>
                </a14:m>
                <a:endParaRPr lang="ru-RU" sz="3200" b="1" dirty="0"/>
              </a:p>
            </p:txBody>
          </p:sp>
        </mc:Choice>
        <mc:Fallback>
          <p:sp>
            <p:nvSpPr>
              <p:cNvPr id="14" name="TextBox 13">
                <a:extLst>
                  <a:ext uri="{FF2B5EF4-FFF2-40B4-BE49-F238E27FC236}">
                    <a16:creationId xmlns:a16="http://schemas.microsoft.com/office/drawing/2014/main" id="{A73EAC39-A001-4203-9771-9E9DE37D337A}"/>
                  </a:ext>
                </a:extLst>
              </p:cNvPr>
              <p:cNvSpPr txBox="1">
                <a:spLocks noRot="1" noChangeAspect="1" noMove="1" noResize="1" noEditPoints="1" noAdjustHandles="1" noChangeArrowheads="1" noChangeShapeType="1" noTextEdit="1"/>
              </p:cNvSpPr>
              <p:nvPr/>
            </p:nvSpPr>
            <p:spPr>
              <a:xfrm>
                <a:off x="1535906" y="2112952"/>
                <a:ext cx="6286500" cy="584775"/>
              </a:xfrm>
              <a:prstGeom prst="rect">
                <a:avLst/>
              </a:prstGeom>
              <a:blipFill>
                <a:blip r:embed="rId5"/>
                <a:stretch>
                  <a:fillRect/>
                </a:stretch>
              </a:blipFill>
            </p:spPr>
            <p:txBody>
              <a:bodyPr/>
              <a:lstStyle/>
              <a:p>
                <a:r>
                  <a:rPr lang="ru-RU">
                    <a:noFill/>
                  </a:rPr>
                  <a:t> </a:t>
                </a:r>
              </a:p>
            </p:txBody>
          </p:sp>
        </mc:Fallback>
      </mc:AlternateContent>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childTnLst>
                          </p:cTn>
                        </p:par>
                      </p:childTnLst>
                    </p:cTn>
                  </p:par>
                </p:childTnLst>
              </p:cTn>
              <p:nextCondLst>
                <p:cond evt="onClick" delay="0">
                  <p:tgtEl>
                    <p:spTgt spid="2"/>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0000"/>
            </a:gs>
            <a:gs pos="50000">
              <a:srgbClr val="40ED23"/>
            </a:gs>
            <a:gs pos="100000">
              <a:srgbClr val="FFC000"/>
            </a:gs>
          </a:gsLst>
          <a:lin ang="5400000"/>
        </a:gradFill>
        <a:effectLst/>
      </p:bgPr>
    </p:bg>
    <p:spTree>
      <p:nvGrpSpPr>
        <p:cNvPr id="1" name=""/>
        <p:cNvGrpSpPr/>
        <p:nvPr/>
      </p:nvGrpSpPr>
      <p:grpSpPr>
        <a:xfrm>
          <a:off x="0" y="0"/>
          <a:ext cx="0" cy="0"/>
          <a:chOff x="0" y="0"/>
          <a:chExt cx="0" cy="0"/>
        </a:xfrm>
      </p:grpSpPr>
      <p:sp>
        <p:nvSpPr>
          <p:cNvPr id="10" name="Скругленный прямоугольник 9"/>
          <p:cNvSpPr/>
          <p:nvPr/>
        </p:nvSpPr>
        <p:spPr>
          <a:xfrm>
            <a:off x="907135" y="1395223"/>
            <a:ext cx="7488586" cy="2485787"/>
          </a:xfrm>
          <a:prstGeom prst="round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pPr algn="ctr">
              <a:defRPr/>
            </a:pPr>
            <a:r>
              <a:rPr lang="ru-RU" sz="2800" b="0" i="0" dirty="0">
                <a:solidFill>
                  <a:srgbClr val="000000"/>
                </a:solidFill>
                <a:effectLst/>
                <a:latin typeface="times new roman" panose="02020603050405020304" pitchFamily="18" charset="0"/>
              </a:rPr>
              <a:t>Найдите корни уравнения</a:t>
            </a:r>
            <a:r>
              <a:rPr lang="en-US" sz="2800" b="0" i="0" dirty="0">
                <a:solidFill>
                  <a:srgbClr val="000000"/>
                </a:solidFill>
                <a:effectLst/>
                <a:latin typeface="times new roman" panose="02020603050405020304" pitchFamily="18" charset="0"/>
              </a:rPr>
              <a:t> </a:t>
            </a:r>
            <a:r>
              <a:rPr lang="ru-RU" sz="2800" b="0" i="0" dirty="0">
                <a:solidFill>
                  <a:srgbClr val="000000"/>
                </a:solidFill>
                <a:effectLst/>
                <a:latin typeface="times new roman" panose="02020603050405020304" pitchFamily="18" charset="0"/>
              </a:rPr>
              <a:t>и </a:t>
            </a:r>
          </a:p>
          <a:p>
            <a:pPr algn="ctr">
              <a:defRPr/>
            </a:pPr>
            <a:r>
              <a:rPr lang="ru-RU" sz="2800" b="0" i="0" dirty="0">
                <a:solidFill>
                  <a:srgbClr val="000000"/>
                </a:solidFill>
                <a:effectLst/>
                <a:latin typeface="times new roman" panose="02020603050405020304" pitchFamily="18" charset="0"/>
              </a:rPr>
              <a:t>запишите наибольший отрицательный корень.</a:t>
            </a:r>
            <a:endParaRPr lang="en-US" sz="2800" b="0" i="0" dirty="0">
              <a:solidFill>
                <a:srgbClr val="000000"/>
              </a:solidFill>
              <a:effectLst/>
              <a:latin typeface="times new roman" panose="02020603050405020304" pitchFamily="18" charset="0"/>
            </a:endParaRPr>
          </a:p>
          <a:p>
            <a:pPr algn="ctr">
              <a:defRPr/>
            </a:pPr>
            <a:endParaRPr lang="en-US" sz="2800" dirty="0">
              <a:ln w="17780" cmpd="sng">
                <a:solidFill>
                  <a:srgbClr val="FFFFFF"/>
                </a:solidFill>
                <a:prstDash val="solid"/>
                <a:miter lim="800000"/>
              </a:ln>
              <a:solidFill>
                <a:srgbClr val="000000"/>
              </a:solidFill>
              <a:latin typeface="times new roman" panose="02020603050405020304" pitchFamily="18" charset="0"/>
            </a:endParaRPr>
          </a:p>
          <a:p>
            <a:pPr algn="ctr">
              <a:defRPr/>
            </a:pPr>
            <a:endParaRPr lang="en-US" sz="2800" b="1" i="1" dirty="0">
              <a:ln w="17780" cmpd="sng">
                <a:solidFill>
                  <a:srgbClr val="FFFFFF"/>
                </a:solidFill>
                <a:prstDash val="solid"/>
                <a:miter lim="800000"/>
              </a:ln>
              <a:solidFill>
                <a:srgbClr val="000000"/>
              </a:solidFill>
              <a:latin typeface="times new roman" panose="02020603050405020304" pitchFamily="18" charset="0"/>
            </a:endParaRPr>
          </a:p>
          <a:p>
            <a:pPr algn="ctr">
              <a:defRPr/>
            </a:pPr>
            <a:endParaRPr lang="ru-RU" sz="2800" b="1" i="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latin typeface="Georgia" pitchFamily="18" charset="0"/>
            </a:endParaRPr>
          </a:p>
        </p:txBody>
      </p:sp>
      <mc:AlternateContent xmlns:mc="http://schemas.openxmlformats.org/markup-compatibility/2006">
        <mc:Choice xmlns:a14="http://schemas.microsoft.com/office/drawing/2010/main" Requires="a14">
          <p:sp>
            <p:nvSpPr>
              <p:cNvPr id="100" name="TextBox 99">
                <a:extLst>
                  <a:ext uri="{FF2B5EF4-FFF2-40B4-BE49-F238E27FC236}">
                    <a16:creationId xmlns:a16="http://schemas.microsoft.com/office/drawing/2014/main" id="{0D94E410-C3B8-4A04-921F-533A1762D136}"/>
                  </a:ext>
                </a:extLst>
              </p:cNvPr>
              <p:cNvSpPr txBox="1"/>
              <p:nvPr/>
            </p:nvSpPr>
            <p:spPr>
              <a:xfrm>
                <a:off x="196575" y="2601140"/>
                <a:ext cx="8654142" cy="92852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ru-RU" sz="2800" b="1" i="1" smtClean="0">
                          <a:latin typeface="Cambria Math" panose="02040503050406030204" pitchFamily="18" charset="0"/>
                        </a:rPr>
                        <m:t>𝒄𝒐𝒔</m:t>
                      </m:r>
                      <m:f>
                        <m:fPr>
                          <m:ctrlPr>
                            <a:rPr lang="ru-RU" sz="2800" b="1" i="1">
                              <a:solidFill>
                                <a:srgbClr val="836967"/>
                              </a:solidFill>
                              <a:latin typeface="Cambria Math" panose="02040503050406030204" pitchFamily="18" charset="0"/>
                            </a:rPr>
                          </m:ctrlPr>
                        </m:fPr>
                        <m:num>
                          <m:r>
                            <a:rPr lang="ru-RU" sz="2800" b="1" i="1">
                              <a:latin typeface="Cambria Math" panose="02040503050406030204" pitchFamily="18" charset="0"/>
                            </a:rPr>
                            <m:t>𝝅</m:t>
                          </m:r>
                          <m:d>
                            <m:dPr>
                              <m:ctrlPr>
                                <a:rPr lang="ru-RU" sz="2800" b="1" i="1">
                                  <a:latin typeface="Cambria Math" panose="02040503050406030204" pitchFamily="18" charset="0"/>
                                </a:rPr>
                              </m:ctrlPr>
                            </m:dPr>
                            <m:e>
                              <m:r>
                                <a:rPr lang="ru-RU" sz="2800" b="1" i="1">
                                  <a:latin typeface="Cambria Math" panose="02040503050406030204" pitchFamily="18" charset="0"/>
                                </a:rPr>
                                <m:t>𝒙</m:t>
                              </m:r>
                              <m:r>
                                <a:rPr lang="ru-RU" sz="2800" b="1" i="0">
                                  <a:latin typeface="Cambria Math" panose="02040503050406030204" pitchFamily="18" charset="0"/>
                                </a:rPr>
                                <m:t>−</m:t>
                              </m:r>
                              <m:r>
                                <a:rPr lang="ru-RU" sz="2800" b="1" i="0">
                                  <a:latin typeface="Cambria Math" panose="02040503050406030204" pitchFamily="18" charset="0"/>
                                </a:rPr>
                                <m:t>𝟕</m:t>
                              </m:r>
                            </m:e>
                          </m:d>
                        </m:num>
                        <m:den>
                          <m:r>
                            <a:rPr lang="ru-RU" sz="2800" b="1" i="0">
                              <a:latin typeface="Cambria Math" panose="02040503050406030204" pitchFamily="18" charset="0"/>
                            </a:rPr>
                            <m:t>𝟑</m:t>
                          </m:r>
                        </m:den>
                      </m:f>
                      <m:r>
                        <a:rPr lang="ru-RU" sz="2800" b="1" i="0">
                          <a:latin typeface="Cambria Math" panose="02040503050406030204" pitchFamily="18" charset="0"/>
                        </a:rPr>
                        <m:t>=</m:t>
                      </m:r>
                      <m:f>
                        <m:fPr>
                          <m:ctrlPr>
                            <a:rPr lang="ru-RU" sz="2800" b="1" i="1">
                              <a:solidFill>
                                <a:srgbClr val="836967"/>
                              </a:solidFill>
                              <a:latin typeface="Cambria Math" panose="02040503050406030204" pitchFamily="18" charset="0"/>
                            </a:rPr>
                          </m:ctrlPr>
                        </m:fPr>
                        <m:num>
                          <m:r>
                            <a:rPr lang="ru-RU" sz="2800" b="1" i="0">
                              <a:latin typeface="Cambria Math" panose="02040503050406030204" pitchFamily="18" charset="0"/>
                            </a:rPr>
                            <m:t>𝟏</m:t>
                          </m:r>
                        </m:num>
                        <m:den>
                          <m:r>
                            <a:rPr lang="ru-RU" sz="2800" b="1" i="0">
                              <a:latin typeface="Cambria Math" panose="02040503050406030204" pitchFamily="18" charset="0"/>
                            </a:rPr>
                            <m:t>𝟐</m:t>
                          </m:r>
                        </m:den>
                      </m:f>
                    </m:oMath>
                  </m:oMathPara>
                </a14:m>
                <a:endParaRPr lang="ru-RU" b="1" dirty="0"/>
              </a:p>
            </p:txBody>
          </p:sp>
        </mc:Choice>
        <mc:Fallback>
          <p:sp>
            <p:nvSpPr>
              <p:cNvPr id="100" name="TextBox 99">
                <a:extLst>
                  <a:ext uri="{FF2B5EF4-FFF2-40B4-BE49-F238E27FC236}">
                    <a16:creationId xmlns:a16="http://schemas.microsoft.com/office/drawing/2014/main" id="{0D94E410-C3B8-4A04-921F-533A1762D136}"/>
                  </a:ext>
                </a:extLst>
              </p:cNvPr>
              <p:cNvSpPr txBox="1">
                <a:spLocks noRot="1" noChangeAspect="1" noMove="1" noResize="1" noEditPoints="1" noAdjustHandles="1" noChangeArrowheads="1" noChangeShapeType="1" noTextEdit="1"/>
              </p:cNvSpPr>
              <p:nvPr/>
            </p:nvSpPr>
            <p:spPr>
              <a:xfrm>
                <a:off x="196575" y="2601140"/>
                <a:ext cx="8654142" cy="928524"/>
              </a:xfrm>
              <a:prstGeom prst="rect">
                <a:avLst/>
              </a:prstGeom>
              <a:blipFill>
                <a:blip r:embed="rId5"/>
                <a:stretch>
                  <a:fillRect/>
                </a:stretch>
              </a:blipFill>
            </p:spPr>
            <p:txBody>
              <a:bodyPr/>
              <a:lstStyle/>
              <a:p>
                <a:r>
                  <a:rPr lang="ru-RU">
                    <a:noFill/>
                  </a:rPr>
                  <a:t> </a:t>
                </a:r>
              </a:p>
            </p:txBody>
          </p:sp>
        </mc:Fallback>
      </mc:AlternateContent>
      <p:sp>
        <p:nvSpPr>
          <p:cNvPr id="101" name="Багетная рамка 8">
            <a:extLst>
              <a:ext uri="{FF2B5EF4-FFF2-40B4-BE49-F238E27FC236}">
                <a16:creationId xmlns:a16="http://schemas.microsoft.com/office/drawing/2014/main" id="{E2578173-6288-4422-87CB-89CB6DD02575}"/>
              </a:ext>
            </a:extLst>
          </p:cNvPr>
          <p:cNvSpPr/>
          <p:nvPr/>
        </p:nvSpPr>
        <p:spPr bwMode="auto">
          <a:xfrm>
            <a:off x="7108329" y="5051156"/>
            <a:ext cx="962025" cy="695325"/>
          </a:xfrm>
          <a:prstGeom prst="bevel">
            <a:avLst/>
          </a:prstGeom>
          <a:ln w="28575"/>
        </p:spPr>
        <p:style>
          <a:lnRef idx="1">
            <a:schemeClr val="accent2"/>
          </a:lnRef>
          <a:fillRef idx="2">
            <a:schemeClr val="accent2"/>
          </a:fillRef>
          <a:effectRef idx="1">
            <a:schemeClr val="accent2"/>
          </a:effectRef>
          <a:fontRef idx="minor">
            <a:schemeClr val="dk1"/>
          </a:fontRef>
        </p:style>
        <p:txBody>
          <a:bodyPr>
            <a:spAutoFit/>
          </a:bodyPr>
          <a:lstStyle/>
          <a:p>
            <a:pPr algn="ctr" fontAlgn="auto">
              <a:spcBef>
                <a:spcPts val="0"/>
              </a:spcBef>
              <a:spcAft>
                <a:spcPts val="0"/>
              </a:spcAft>
              <a:defRPr/>
            </a:pPr>
            <a:r>
              <a:rPr lang="en-US" sz="2800" b="1" dirty="0">
                <a:ln w="1905"/>
                <a:solidFill>
                  <a:srgbClr val="C00000"/>
                </a:solidFill>
                <a:latin typeface="Georgia" pitchFamily="18" charset="0"/>
              </a:rPr>
              <a:t>-4</a:t>
            </a:r>
            <a:endParaRPr lang="ru-RU" sz="2800" b="1" dirty="0">
              <a:ln w="1905"/>
              <a:solidFill>
                <a:srgbClr val="C00000"/>
              </a:solidFill>
              <a:latin typeface="Georgia" pitchFamily="18" charset="0"/>
            </a:endParaRPr>
          </a:p>
        </p:txBody>
      </p:sp>
      <p:sp>
        <p:nvSpPr>
          <p:cNvPr id="44" name="Скругленный прямоугольник 43">
            <a:hlinkClick r:id="rId6" action="ppaction://hlinksldjump"/>
          </p:cNvPr>
          <p:cNvSpPr/>
          <p:nvPr/>
        </p:nvSpPr>
        <p:spPr>
          <a:xfrm>
            <a:off x="571500" y="6000750"/>
            <a:ext cx="2857500" cy="357188"/>
          </a:xfrm>
          <a:prstGeom prst="roundRect">
            <a:avLst/>
          </a:prstGeom>
          <a:ln/>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ru-RU" sz="2000" b="1" i="1" dirty="0">
                <a:solidFill>
                  <a:schemeClr val="tx1"/>
                </a:solidFill>
                <a:latin typeface="+mj-lt"/>
              </a:rPr>
              <a:t>Продолжить игру</a:t>
            </a:r>
          </a:p>
        </p:txBody>
      </p:sp>
      <p:sp>
        <p:nvSpPr>
          <p:cNvPr id="46" name="Блок-схема: альтернативный процесс 45"/>
          <p:cNvSpPr/>
          <p:nvPr/>
        </p:nvSpPr>
        <p:spPr>
          <a:xfrm>
            <a:off x="3929063" y="6000750"/>
            <a:ext cx="1500187" cy="357188"/>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b="1" dirty="0">
                <a:solidFill>
                  <a:schemeClr val="tx1"/>
                </a:solidFill>
              </a:rPr>
              <a:t>II</a:t>
            </a:r>
            <a:r>
              <a:rPr lang="ru-RU" b="1" dirty="0">
                <a:solidFill>
                  <a:schemeClr val="tx1"/>
                </a:solidFill>
              </a:rPr>
              <a:t> РАУНД</a:t>
            </a:r>
          </a:p>
        </p:txBody>
      </p:sp>
      <p:sp>
        <p:nvSpPr>
          <p:cNvPr id="8" name="Скругленный прямоугольник 7"/>
          <p:cNvSpPr/>
          <p:nvPr/>
        </p:nvSpPr>
        <p:spPr>
          <a:xfrm>
            <a:off x="357188" y="428625"/>
            <a:ext cx="3214687" cy="511175"/>
          </a:xfrm>
          <a:prstGeom prst="roundRect">
            <a:avLst/>
          </a:prstGeom>
        </p:spPr>
        <p:style>
          <a:lnRef idx="1">
            <a:schemeClr val="accent2"/>
          </a:lnRef>
          <a:fillRef idx="2">
            <a:schemeClr val="accent2"/>
          </a:fillRef>
          <a:effectRef idx="1">
            <a:schemeClr val="accent2"/>
          </a:effectRef>
          <a:fontRef idx="minor">
            <a:schemeClr val="dk1"/>
          </a:fontRef>
        </p:style>
        <p:txBody>
          <a:bodyPr>
            <a:spAutoFit/>
          </a:bodyPr>
          <a:lstStyle/>
          <a:p>
            <a:pPr algn="ctr" fontAlgn="auto">
              <a:spcBef>
                <a:spcPts val="0"/>
              </a:spcBef>
              <a:spcAft>
                <a:spcPts val="0"/>
              </a:spcAft>
              <a:defRPr/>
            </a:pPr>
            <a:r>
              <a:rPr lang="ru-RU" sz="2400" b="1" i="1" dirty="0">
                <a:ln w="1905"/>
                <a:solidFill>
                  <a:srgbClr val="C00000"/>
                </a:solidFill>
                <a:latin typeface="Georgia" pitchFamily="18" charset="0"/>
              </a:rPr>
              <a:t>Кот в мешке</a:t>
            </a:r>
          </a:p>
        </p:txBody>
      </p:sp>
      <p:sp>
        <p:nvSpPr>
          <p:cNvPr id="9" name="Багетная рамка 8"/>
          <p:cNvSpPr/>
          <p:nvPr/>
        </p:nvSpPr>
        <p:spPr bwMode="auto">
          <a:xfrm>
            <a:off x="7643813" y="500063"/>
            <a:ext cx="962025" cy="695325"/>
          </a:xfrm>
          <a:prstGeom prst="bevel">
            <a:avLst/>
          </a:prstGeom>
          <a:ln w="28575"/>
        </p:spPr>
        <p:style>
          <a:lnRef idx="1">
            <a:schemeClr val="accent2"/>
          </a:lnRef>
          <a:fillRef idx="2">
            <a:schemeClr val="accent2"/>
          </a:fillRef>
          <a:effectRef idx="1">
            <a:schemeClr val="accent2"/>
          </a:effectRef>
          <a:fontRef idx="minor">
            <a:schemeClr val="dk1"/>
          </a:fontRef>
        </p:style>
        <p:txBody>
          <a:bodyPr>
            <a:spAutoFit/>
          </a:bodyPr>
          <a:lstStyle/>
          <a:p>
            <a:pPr algn="ctr" fontAlgn="auto">
              <a:spcBef>
                <a:spcPts val="0"/>
              </a:spcBef>
              <a:spcAft>
                <a:spcPts val="0"/>
              </a:spcAft>
              <a:defRPr/>
            </a:pPr>
            <a:r>
              <a:rPr lang="ru-RU" sz="2800" b="1" dirty="0">
                <a:ln w="1905"/>
                <a:solidFill>
                  <a:srgbClr val="C00000"/>
                </a:solidFill>
                <a:latin typeface="Georgia" pitchFamily="18" charset="0"/>
              </a:rPr>
              <a:t>50</a:t>
            </a:r>
          </a:p>
        </p:txBody>
      </p:sp>
      <p:grpSp>
        <p:nvGrpSpPr>
          <p:cNvPr id="4" name="Группа 116"/>
          <p:cNvGrpSpPr/>
          <p:nvPr/>
        </p:nvGrpSpPr>
        <p:grpSpPr>
          <a:xfrm>
            <a:off x="6269456" y="4229240"/>
            <a:ext cx="2286016" cy="2092848"/>
            <a:chOff x="6500826" y="4286256"/>
            <a:chExt cx="1500198" cy="1735658"/>
          </a:xfrm>
          <a:effectLst>
            <a:glow rad="139700">
              <a:schemeClr val="accent6">
                <a:satMod val="175000"/>
                <a:alpha val="40000"/>
              </a:schemeClr>
            </a:glow>
          </a:effectLst>
        </p:grpSpPr>
        <p:sp>
          <p:nvSpPr>
            <p:cNvPr id="118" name="Скругленный прямоугольник 117"/>
            <p:cNvSpPr/>
            <p:nvPr/>
          </p:nvSpPr>
          <p:spPr>
            <a:xfrm>
              <a:off x="6500826" y="4286256"/>
              <a:ext cx="1500198" cy="1714512"/>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endParaRPr lang="ru-RU"/>
            </a:p>
          </p:txBody>
        </p:sp>
        <p:pic>
          <p:nvPicPr>
            <p:cNvPr id="119" name="Picture 1" descr="C:\Users\User\Pictures\презент\бур.jpg"/>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flipH="1">
              <a:off x="6643702" y="4357694"/>
              <a:ext cx="1000132" cy="1664220"/>
            </a:xfrm>
            <a:prstGeom prst="rect">
              <a:avLst/>
            </a:prstGeom>
            <a:noFill/>
          </p:spPr>
        </p:pic>
      </p:grpSp>
      <p:grpSp>
        <p:nvGrpSpPr>
          <p:cNvPr id="5" name="Группа 47"/>
          <p:cNvGrpSpPr>
            <a:grpSpLocks/>
          </p:cNvGrpSpPr>
          <p:nvPr/>
        </p:nvGrpSpPr>
        <p:grpSpPr bwMode="auto">
          <a:xfrm>
            <a:off x="198710" y="178594"/>
            <a:ext cx="8786812" cy="6500812"/>
            <a:chOff x="214313" y="214312"/>
            <a:chExt cx="8715376" cy="6429366"/>
          </a:xfrm>
        </p:grpSpPr>
        <p:grpSp>
          <p:nvGrpSpPr>
            <p:cNvPr id="10258" name="Группа 51"/>
            <p:cNvGrpSpPr>
              <a:grpSpLocks/>
            </p:cNvGrpSpPr>
            <p:nvPr/>
          </p:nvGrpSpPr>
          <p:grpSpPr bwMode="auto">
            <a:xfrm>
              <a:off x="214313" y="214312"/>
              <a:ext cx="8715376" cy="6429366"/>
              <a:chOff x="214282" y="214290"/>
              <a:chExt cx="8715436" cy="6429420"/>
            </a:xfrm>
          </p:grpSpPr>
          <p:sp>
            <p:nvSpPr>
              <p:cNvPr id="66" name="Скругленный прямоугольник 65">
                <a:hlinkClick r:id="rId8" action="ppaction://hlinksldjump"/>
              </p:cNvPr>
              <p:cNvSpPr/>
              <p:nvPr/>
            </p:nvSpPr>
            <p:spPr>
              <a:xfrm>
                <a:off x="428428" y="5999983"/>
                <a:ext cx="2643761" cy="357975"/>
              </a:xfrm>
              <a:prstGeom prst="roundRect">
                <a:avLst/>
              </a:prstGeom>
              <a:ln w="12700">
                <a:solidFill>
                  <a:srgbClr val="C00000"/>
                </a:solidFill>
              </a:ln>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ru-RU" b="1" dirty="0"/>
                  <a:t>Продолжить игру</a:t>
                </a:r>
              </a:p>
            </p:txBody>
          </p:sp>
          <p:sp>
            <p:nvSpPr>
              <p:cNvPr id="67" name="Скругленный прямоугольник 66">
                <a:hlinkClick r:id="" action="ppaction://noaction"/>
              </p:cNvPr>
              <p:cNvSpPr/>
              <p:nvPr/>
            </p:nvSpPr>
            <p:spPr>
              <a:xfrm>
                <a:off x="3213903" y="5999983"/>
                <a:ext cx="1858033" cy="357975"/>
              </a:xfrm>
              <a:prstGeom prst="round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en-US" sz="2000" b="1" dirty="0"/>
                  <a:t>II </a:t>
                </a:r>
                <a:r>
                  <a:rPr lang="ru-RU" sz="2000" b="1" dirty="0"/>
                  <a:t>раунд </a:t>
                </a:r>
              </a:p>
            </p:txBody>
          </p:sp>
          <p:sp>
            <p:nvSpPr>
              <p:cNvPr id="68" name="Багетная рамка 67"/>
              <p:cNvSpPr/>
              <p:nvPr/>
            </p:nvSpPr>
            <p:spPr>
              <a:xfrm>
                <a:off x="7459037" y="570694"/>
                <a:ext cx="1001449" cy="929479"/>
              </a:xfrm>
              <a:prstGeom prst="bevel">
                <a:avLst/>
              </a:prstGeom>
              <a:ln w="19050">
                <a:solidFill>
                  <a:schemeClr val="tx1"/>
                </a:solidFill>
              </a:ln>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dirty="0"/>
              </a:p>
            </p:txBody>
          </p:sp>
          <p:sp>
            <p:nvSpPr>
              <p:cNvPr id="69" name="Прямоугольник 68">
                <a:hlinkClick r:id="rId9" action="ppaction://hlinksldjump"/>
              </p:cNvPr>
              <p:cNvSpPr/>
              <p:nvPr/>
            </p:nvSpPr>
            <p:spPr>
              <a:xfrm>
                <a:off x="7500958" y="642918"/>
                <a:ext cx="928459" cy="707886"/>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ru-RU" sz="4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4</a:t>
                </a:r>
                <a:r>
                  <a:rPr lang="en-US" sz="4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0</a:t>
                </a:r>
                <a:endParaRPr lang="ru-RU" sz="4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endParaRPr>
              </a:p>
            </p:txBody>
          </p:sp>
          <p:sp>
            <p:nvSpPr>
              <p:cNvPr id="70" name="Прямоугольник 69"/>
              <p:cNvSpPr/>
              <p:nvPr/>
            </p:nvSpPr>
            <p:spPr>
              <a:xfrm>
                <a:off x="214282" y="214290"/>
                <a:ext cx="8715436" cy="6429420"/>
              </a:xfrm>
              <a:prstGeom prst="rect">
                <a:avLst/>
              </a:prstGeom>
              <a:gradFill>
                <a:gsLst>
                  <a:gs pos="0">
                    <a:srgbClr val="000066"/>
                  </a:gs>
                  <a:gs pos="60000">
                    <a:schemeClr val="tx1"/>
                  </a:gs>
                  <a:gs pos="100000">
                    <a:srgbClr val="000066"/>
                  </a:gs>
                  <a:gs pos="100000">
                    <a:schemeClr val="tx1"/>
                  </a:gs>
                </a:gsLst>
              </a:gradFill>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ru-RU"/>
              </a:p>
            </p:txBody>
          </p:sp>
          <p:grpSp>
            <p:nvGrpSpPr>
              <p:cNvPr id="7" name="Группа 70"/>
              <p:cNvGrpSpPr/>
              <p:nvPr/>
            </p:nvGrpSpPr>
            <p:grpSpPr>
              <a:xfrm>
                <a:off x="642910" y="357166"/>
                <a:ext cx="5572164" cy="5572164"/>
                <a:chOff x="642910" y="357166"/>
                <a:chExt cx="5572164" cy="5572164"/>
              </a:xfrm>
              <a:gradFill>
                <a:gsLst>
                  <a:gs pos="0">
                    <a:schemeClr val="tx1"/>
                  </a:gs>
                  <a:gs pos="60000">
                    <a:srgbClr val="003399"/>
                  </a:gs>
                  <a:gs pos="100000">
                    <a:srgbClr val="000066"/>
                  </a:gs>
                  <a:gs pos="100000">
                    <a:schemeClr val="tx1">
                      <a:lumMod val="85000"/>
                      <a:lumOff val="15000"/>
                    </a:schemeClr>
                  </a:gs>
                </a:gsLst>
                <a:lin ang="16200000" scaled="0"/>
              </a:gradFill>
              <a:effectLst>
                <a:outerShdw blurRad="63500" sx="102000" sy="102000" algn="ctr" rotWithShape="0">
                  <a:prstClr val="black">
                    <a:alpha val="40000"/>
                  </a:prstClr>
                </a:outerShdw>
              </a:effectLst>
            </p:grpSpPr>
            <p:sp>
              <p:nvSpPr>
                <p:cNvPr id="97" name="Овал 9"/>
                <p:cNvSpPr/>
                <p:nvPr/>
              </p:nvSpPr>
              <p:spPr>
                <a:xfrm>
                  <a:off x="642910" y="357166"/>
                  <a:ext cx="5572164" cy="5572164"/>
                </a:xfrm>
                <a:prstGeom prst="ellipse">
                  <a:avLst/>
                </a:prstGeom>
                <a:grpFill/>
                <a:scene3d>
                  <a:camera prst="orthographicFront" fov="0">
                    <a:rot lat="0" lon="0" rev="0"/>
                  </a:camera>
                  <a:lightRig rig="contrasting" dir="t">
                    <a:rot lat="0" lon="0" rev="12000000"/>
                  </a:lightRig>
                </a:scene3d>
                <a:sp3d prstMaterial="powder">
                  <a:bevelT h="50800" prst="angle"/>
                </a:sp3d>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ru-RU"/>
                </a:p>
              </p:txBody>
            </p:sp>
            <p:sp>
              <p:nvSpPr>
                <p:cNvPr id="98" name="Овал 97"/>
                <p:cNvSpPr/>
                <p:nvPr/>
              </p:nvSpPr>
              <p:spPr>
                <a:xfrm>
                  <a:off x="857224" y="548810"/>
                  <a:ext cx="5143536" cy="5143536"/>
                </a:xfrm>
                <a:prstGeom prst="ellipse">
                  <a:avLst/>
                </a:prstGeom>
                <a:grpFill/>
                <a:scene3d>
                  <a:camera prst="orthographicFront" fov="0">
                    <a:rot lat="0" lon="0" rev="0"/>
                  </a:camera>
                  <a:lightRig rig="contrasting" dir="t">
                    <a:rot lat="0" lon="0" rev="12000000"/>
                  </a:lightRig>
                </a:scene3d>
                <a:sp3d prstMaterial="powder">
                  <a:bevelT h="50800" prst="angle"/>
                </a:sp3d>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ru-RU"/>
                </a:p>
              </p:txBody>
            </p:sp>
          </p:grpSp>
          <p:sp>
            <p:nvSpPr>
              <p:cNvPr id="72" name="4-конечная звезда 71"/>
              <p:cNvSpPr/>
              <p:nvPr/>
            </p:nvSpPr>
            <p:spPr>
              <a:xfrm>
                <a:off x="6500826" y="714356"/>
                <a:ext cx="142876" cy="214314"/>
              </a:xfrm>
              <a:prstGeom prst="star4">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ru-RU"/>
              </a:p>
            </p:txBody>
          </p:sp>
          <p:sp>
            <p:nvSpPr>
              <p:cNvPr id="73" name="4-конечная звезда 72"/>
              <p:cNvSpPr/>
              <p:nvPr/>
            </p:nvSpPr>
            <p:spPr>
              <a:xfrm>
                <a:off x="7143768" y="1214422"/>
                <a:ext cx="285752" cy="428628"/>
              </a:xfrm>
              <a:prstGeom prst="star4">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ru-RU"/>
              </a:p>
            </p:txBody>
          </p:sp>
          <p:sp>
            <p:nvSpPr>
              <p:cNvPr id="74" name="4-конечная звезда 73"/>
              <p:cNvSpPr/>
              <p:nvPr/>
            </p:nvSpPr>
            <p:spPr>
              <a:xfrm>
                <a:off x="8286776" y="2571744"/>
                <a:ext cx="428628" cy="785818"/>
              </a:xfrm>
              <a:prstGeom prst="star4">
                <a:avLst/>
              </a:prstGeom>
              <a:effectLst>
                <a:glow rad="63500">
                  <a:schemeClr val="accent1">
                    <a:satMod val="175000"/>
                    <a:alpha val="40000"/>
                  </a:schemeClr>
                </a:glow>
                <a:outerShdw blurRad="65500" dist="38100" dir="5400000" rotWithShape="0">
                  <a:srgbClr val="000000">
                    <a:alpha val="40000"/>
                  </a:srgbClr>
                </a:outerShdw>
              </a:effectLst>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ru-RU"/>
              </a:p>
            </p:txBody>
          </p:sp>
          <p:sp>
            <p:nvSpPr>
              <p:cNvPr id="75" name="Полилиния 74"/>
              <p:cNvSpPr/>
              <p:nvPr/>
            </p:nvSpPr>
            <p:spPr bwMode="auto">
              <a:xfrm rot="19275439">
                <a:off x="1037800" y="2798619"/>
                <a:ext cx="464509" cy="301453"/>
              </a:xfrm>
              <a:custGeom>
                <a:avLst/>
                <a:gdLst>
                  <a:gd name="connsiteX0" fmla="*/ 0 w 548640"/>
                  <a:gd name="connsiteY0" fmla="*/ 0 h 321501"/>
                  <a:gd name="connsiteX1" fmla="*/ 0 w 548640"/>
                  <a:gd name="connsiteY1" fmla="*/ 0 h 321501"/>
                  <a:gd name="connsiteX2" fmla="*/ 24384 w 548640"/>
                  <a:gd name="connsiteY2" fmla="*/ 158496 h 321501"/>
                  <a:gd name="connsiteX3" fmla="*/ 73152 w 548640"/>
                  <a:gd name="connsiteY3" fmla="*/ 231648 h 321501"/>
                  <a:gd name="connsiteX4" fmla="*/ 109728 w 548640"/>
                  <a:gd name="connsiteY4" fmla="*/ 268224 h 321501"/>
                  <a:gd name="connsiteX5" fmla="*/ 182880 w 548640"/>
                  <a:gd name="connsiteY5" fmla="*/ 292608 h 321501"/>
                  <a:gd name="connsiteX6" fmla="*/ 548640 w 548640"/>
                  <a:gd name="connsiteY6" fmla="*/ 207264 h 321501"/>
                  <a:gd name="connsiteX7" fmla="*/ 0 w 548640"/>
                  <a:gd name="connsiteY7" fmla="*/ 0 h 32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40" h="321501">
                    <a:moveTo>
                      <a:pt x="0" y="0"/>
                    </a:moveTo>
                    <a:lnTo>
                      <a:pt x="0" y="0"/>
                    </a:lnTo>
                    <a:cubicBezTo>
                      <a:pt x="791" y="7120"/>
                      <a:pt x="9300" y="128328"/>
                      <a:pt x="24384" y="158496"/>
                    </a:cubicBezTo>
                    <a:cubicBezTo>
                      <a:pt x="37490" y="184708"/>
                      <a:pt x="52430" y="210926"/>
                      <a:pt x="73152" y="231648"/>
                    </a:cubicBezTo>
                    <a:cubicBezTo>
                      <a:pt x="85344" y="243840"/>
                      <a:pt x="94306" y="260513"/>
                      <a:pt x="109728" y="268224"/>
                    </a:cubicBezTo>
                    <a:cubicBezTo>
                      <a:pt x="216281" y="321501"/>
                      <a:pt x="144953" y="254681"/>
                      <a:pt x="182880" y="292608"/>
                    </a:cubicBezTo>
                    <a:lnTo>
                      <a:pt x="548640" y="207264"/>
                    </a:lnTo>
                    <a:lnTo>
                      <a:pt x="0" y="0"/>
                    </a:lnTo>
                    <a:close/>
                  </a:path>
                </a:pathLst>
              </a:cu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a:p>
            </p:txBody>
          </p:sp>
          <p:sp>
            <p:nvSpPr>
              <p:cNvPr id="76" name="Полилиния 75"/>
              <p:cNvSpPr/>
              <p:nvPr/>
            </p:nvSpPr>
            <p:spPr bwMode="auto">
              <a:xfrm rot="1394041">
                <a:off x="1825102" y="1938223"/>
                <a:ext cx="318070" cy="188408"/>
              </a:xfrm>
              <a:custGeom>
                <a:avLst/>
                <a:gdLst>
                  <a:gd name="connsiteX0" fmla="*/ 0 w 548640"/>
                  <a:gd name="connsiteY0" fmla="*/ 0 h 321501"/>
                  <a:gd name="connsiteX1" fmla="*/ 0 w 548640"/>
                  <a:gd name="connsiteY1" fmla="*/ 0 h 321501"/>
                  <a:gd name="connsiteX2" fmla="*/ 24384 w 548640"/>
                  <a:gd name="connsiteY2" fmla="*/ 158496 h 321501"/>
                  <a:gd name="connsiteX3" fmla="*/ 73152 w 548640"/>
                  <a:gd name="connsiteY3" fmla="*/ 231648 h 321501"/>
                  <a:gd name="connsiteX4" fmla="*/ 109728 w 548640"/>
                  <a:gd name="connsiteY4" fmla="*/ 268224 h 321501"/>
                  <a:gd name="connsiteX5" fmla="*/ 182880 w 548640"/>
                  <a:gd name="connsiteY5" fmla="*/ 292608 h 321501"/>
                  <a:gd name="connsiteX6" fmla="*/ 548640 w 548640"/>
                  <a:gd name="connsiteY6" fmla="*/ 207264 h 321501"/>
                  <a:gd name="connsiteX7" fmla="*/ 0 w 548640"/>
                  <a:gd name="connsiteY7" fmla="*/ 0 h 32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40" h="321501">
                    <a:moveTo>
                      <a:pt x="0" y="0"/>
                    </a:moveTo>
                    <a:lnTo>
                      <a:pt x="0" y="0"/>
                    </a:lnTo>
                    <a:cubicBezTo>
                      <a:pt x="791" y="7120"/>
                      <a:pt x="9300" y="128328"/>
                      <a:pt x="24384" y="158496"/>
                    </a:cubicBezTo>
                    <a:cubicBezTo>
                      <a:pt x="37490" y="184708"/>
                      <a:pt x="52430" y="210926"/>
                      <a:pt x="73152" y="231648"/>
                    </a:cubicBezTo>
                    <a:cubicBezTo>
                      <a:pt x="85344" y="243840"/>
                      <a:pt x="94306" y="260513"/>
                      <a:pt x="109728" y="268224"/>
                    </a:cubicBezTo>
                    <a:cubicBezTo>
                      <a:pt x="216281" y="321501"/>
                      <a:pt x="144953" y="254681"/>
                      <a:pt x="182880" y="292608"/>
                    </a:cubicBezTo>
                    <a:lnTo>
                      <a:pt x="548640" y="207264"/>
                    </a:lnTo>
                    <a:lnTo>
                      <a:pt x="0" y="0"/>
                    </a:lnTo>
                    <a:close/>
                  </a:path>
                </a:pathLst>
              </a:cu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a:p>
            </p:txBody>
          </p:sp>
          <p:sp>
            <p:nvSpPr>
              <p:cNvPr id="77" name="Полилиния 76"/>
              <p:cNvSpPr/>
              <p:nvPr/>
            </p:nvSpPr>
            <p:spPr bwMode="auto">
              <a:xfrm rot="15154483">
                <a:off x="1438426" y="4021141"/>
                <a:ext cx="467880" cy="387353"/>
              </a:xfrm>
              <a:custGeom>
                <a:avLst/>
                <a:gdLst>
                  <a:gd name="connsiteX0" fmla="*/ 0 w 548640"/>
                  <a:gd name="connsiteY0" fmla="*/ 0 h 321501"/>
                  <a:gd name="connsiteX1" fmla="*/ 0 w 548640"/>
                  <a:gd name="connsiteY1" fmla="*/ 0 h 321501"/>
                  <a:gd name="connsiteX2" fmla="*/ 24384 w 548640"/>
                  <a:gd name="connsiteY2" fmla="*/ 158496 h 321501"/>
                  <a:gd name="connsiteX3" fmla="*/ 73152 w 548640"/>
                  <a:gd name="connsiteY3" fmla="*/ 231648 h 321501"/>
                  <a:gd name="connsiteX4" fmla="*/ 109728 w 548640"/>
                  <a:gd name="connsiteY4" fmla="*/ 268224 h 321501"/>
                  <a:gd name="connsiteX5" fmla="*/ 182880 w 548640"/>
                  <a:gd name="connsiteY5" fmla="*/ 292608 h 321501"/>
                  <a:gd name="connsiteX6" fmla="*/ 548640 w 548640"/>
                  <a:gd name="connsiteY6" fmla="*/ 207264 h 321501"/>
                  <a:gd name="connsiteX7" fmla="*/ 0 w 548640"/>
                  <a:gd name="connsiteY7" fmla="*/ 0 h 32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40" h="321501">
                    <a:moveTo>
                      <a:pt x="0" y="0"/>
                    </a:moveTo>
                    <a:lnTo>
                      <a:pt x="0" y="0"/>
                    </a:lnTo>
                    <a:cubicBezTo>
                      <a:pt x="791" y="7120"/>
                      <a:pt x="9300" y="128328"/>
                      <a:pt x="24384" y="158496"/>
                    </a:cubicBezTo>
                    <a:cubicBezTo>
                      <a:pt x="37490" y="184708"/>
                      <a:pt x="52430" y="210926"/>
                      <a:pt x="73152" y="231648"/>
                    </a:cubicBezTo>
                    <a:cubicBezTo>
                      <a:pt x="85344" y="243840"/>
                      <a:pt x="94306" y="260513"/>
                      <a:pt x="109728" y="268224"/>
                    </a:cubicBezTo>
                    <a:cubicBezTo>
                      <a:pt x="216281" y="321501"/>
                      <a:pt x="144953" y="254681"/>
                      <a:pt x="182880" y="292608"/>
                    </a:cubicBezTo>
                    <a:lnTo>
                      <a:pt x="548640" y="207264"/>
                    </a:lnTo>
                    <a:lnTo>
                      <a:pt x="0" y="0"/>
                    </a:lnTo>
                    <a:close/>
                  </a:path>
                </a:pathLst>
              </a:cu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a:p>
            </p:txBody>
          </p:sp>
          <p:sp>
            <p:nvSpPr>
              <p:cNvPr id="78" name="Полилиния 77"/>
              <p:cNvSpPr/>
              <p:nvPr/>
            </p:nvSpPr>
            <p:spPr bwMode="auto">
              <a:xfrm rot="16898388">
                <a:off x="2042286" y="3042389"/>
                <a:ext cx="467880" cy="259810"/>
              </a:xfrm>
              <a:custGeom>
                <a:avLst/>
                <a:gdLst>
                  <a:gd name="connsiteX0" fmla="*/ 0 w 548640"/>
                  <a:gd name="connsiteY0" fmla="*/ 0 h 321501"/>
                  <a:gd name="connsiteX1" fmla="*/ 0 w 548640"/>
                  <a:gd name="connsiteY1" fmla="*/ 0 h 321501"/>
                  <a:gd name="connsiteX2" fmla="*/ 24384 w 548640"/>
                  <a:gd name="connsiteY2" fmla="*/ 158496 h 321501"/>
                  <a:gd name="connsiteX3" fmla="*/ 73152 w 548640"/>
                  <a:gd name="connsiteY3" fmla="*/ 231648 h 321501"/>
                  <a:gd name="connsiteX4" fmla="*/ 109728 w 548640"/>
                  <a:gd name="connsiteY4" fmla="*/ 268224 h 321501"/>
                  <a:gd name="connsiteX5" fmla="*/ 182880 w 548640"/>
                  <a:gd name="connsiteY5" fmla="*/ 292608 h 321501"/>
                  <a:gd name="connsiteX6" fmla="*/ 548640 w 548640"/>
                  <a:gd name="connsiteY6" fmla="*/ 207264 h 321501"/>
                  <a:gd name="connsiteX7" fmla="*/ 0 w 548640"/>
                  <a:gd name="connsiteY7" fmla="*/ 0 h 32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40" h="321501">
                    <a:moveTo>
                      <a:pt x="0" y="0"/>
                    </a:moveTo>
                    <a:lnTo>
                      <a:pt x="0" y="0"/>
                    </a:lnTo>
                    <a:cubicBezTo>
                      <a:pt x="791" y="7120"/>
                      <a:pt x="9300" y="128328"/>
                      <a:pt x="24384" y="158496"/>
                    </a:cubicBezTo>
                    <a:cubicBezTo>
                      <a:pt x="37490" y="184708"/>
                      <a:pt x="52430" y="210926"/>
                      <a:pt x="73152" y="231648"/>
                    </a:cubicBezTo>
                    <a:cubicBezTo>
                      <a:pt x="85344" y="243840"/>
                      <a:pt x="94306" y="260513"/>
                      <a:pt x="109728" y="268224"/>
                    </a:cubicBezTo>
                    <a:cubicBezTo>
                      <a:pt x="216281" y="321501"/>
                      <a:pt x="144953" y="254681"/>
                      <a:pt x="182880" y="292608"/>
                    </a:cubicBezTo>
                    <a:lnTo>
                      <a:pt x="548640" y="207264"/>
                    </a:lnTo>
                    <a:lnTo>
                      <a:pt x="0" y="0"/>
                    </a:lnTo>
                    <a:close/>
                  </a:path>
                </a:pathLst>
              </a:cu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a:p>
            </p:txBody>
          </p:sp>
          <p:sp>
            <p:nvSpPr>
              <p:cNvPr id="79" name="Полилиния 78"/>
              <p:cNvSpPr/>
              <p:nvPr/>
            </p:nvSpPr>
            <p:spPr bwMode="auto">
              <a:xfrm rot="7884008">
                <a:off x="2589243" y="1229851"/>
                <a:ext cx="317153" cy="188953"/>
              </a:xfrm>
              <a:custGeom>
                <a:avLst/>
                <a:gdLst>
                  <a:gd name="connsiteX0" fmla="*/ 0 w 548640"/>
                  <a:gd name="connsiteY0" fmla="*/ 0 h 321501"/>
                  <a:gd name="connsiteX1" fmla="*/ 0 w 548640"/>
                  <a:gd name="connsiteY1" fmla="*/ 0 h 321501"/>
                  <a:gd name="connsiteX2" fmla="*/ 24384 w 548640"/>
                  <a:gd name="connsiteY2" fmla="*/ 158496 h 321501"/>
                  <a:gd name="connsiteX3" fmla="*/ 73152 w 548640"/>
                  <a:gd name="connsiteY3" fmla="*/ 231648 h 321501"/>
                  <a:gd name="connsiteX4" fmla="*/ 109728 w 548640"/>
                  <a:gd name="connsiteY4" fmla="*/ 268224 h 321501"/>
                  <a:gd name="connsiteX5" fmla="*/ 182880 w 548640"/>
                  <a:gd name="connsiteY5" fmla="*/ 292608 h 321501"/>
                  <a:gd name="connsiteX6" fmla="*/ 548640 w 548640"/>
                  <a:gd name="connsiteY6" fmla="*/ 207264 h 321501"/>
                  <a:gd name="connsiteX7" fmla="*/ 0 w 548640"/>
                  <a:gd name="connsiteY7" fmla="*/ 0 h 32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40" h="321501">
                    <a:moveTo>
                      <a:pt x="0" y="0"/>
                    </a:moveTo>
                    <a:lnTo>
                      <a:pt x="0" y="0"/>
                    </a:lnTo>
                    <a:cubicBezTo>
                      <a:pt x="791" y="7120"/>
                      <a:pt x="9300" y="128328"/>
                      <a:pt x="24384" y="158496"/>
                    </a:cubicBezTo>
                    <a:cubicBezTo>
                      <a:pt x="37490" y="184708"/>
                      <a:pt x="52430" y="210926"/>
                      <a:pt x="73152" y="231648"/>
                    </a:cubicBezTo>
                    <a:cubicBezTo>
                      <a:pt x="85344" y="243840"/>
                      <a:pt x="94306" y="260513"/>
                      <a:pt x="109728" y="268224"/>
                    </a:cubicBezTo>
                    <a:cubicBezTo>
                      <a:pt x="216281" y="321501"/>
                      <a:pt x="144953" y="254681"/>
                      <a:pt x="182880" y="292608"/>
                    </a:cubicBezTo>
                    <a:lnTo>
                      <a:pt x="548640" y="207264"/>
                    </a:lnTo>
                    <a:lnTo>
                      <a:pt x="0" y="0"/>
                    </a:lnTo>
                    <a:close/>
                  </a:path>
                </a:pathLst>
              </a:cu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a:p>
            </p:txBody>
          </p:sp>
          <p:sp>
            <p:nvSpPr>
              <p:cNvPr id="80" name="Полилиния 79"/>
              <p:cNvSpPr/>
              <p:nvPr/>
            </p:nvSpPr>
            <p:spPr bwMode="auto">
              <a:xfrm rot="7469707">
                <a:off x="3367153" y="4949115"/>
                <a:ext cx="354835" cy="343264"/>
              </a:xfrm>
              <a:custGeom>
                <a:avLst/>
                <a:gdLst>
                  <a:gd name="connsiteX0" fmla="*/ 0 w 548640"/>
                  <a:gd name="connsiteY0" fmla="*/ 0 h 321501"/>
                  <a:gd name="connsiteX1" fmla="*/ 0 w 548640"/>
                  <a:gd name="connsiteY1" fmla="*/ 0 h 321501"/>
                  <a:gd name="connsiteX2" fmla="*/ 24384 w 548640"/>
                  <a:gd name="connsiteY2" fmla="*/ 158496 h 321501"/>
                  <a:gd name="connsiteX3" fmla="*/ 73152 w 548640"/>
                  <a:gd name="connsiteY3" fmla="*/ 231648 h 321501"/>
                  <a:gd name="connsiteX4" fmla="*/ 109728 w 548640"/>
                  <a:gd name="connsiteY4" fmla="*/ 268224 h 321501"/>
                  <a:gd name="connsiteX5" fmla="*/ 182880 w 548640"/>
                  <a:gd name="connsiteY5" fmla="*/ 292608 h 321501"/>
                  <a:gd name="connsiteX6" fmla="*/ 548640 w 548640"/>
                  <a:gd name="connsiteY6" fmla="*/ 207264 h 321501"/>
                  <a:gd name="connsiteX7" fmla="*/ 0 w 548640"/>
                  <a:gd name="connsiteY7" fmla="*/ 0 h 32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40" h="321501">
                    <a:moveTo>
                      <a:pt x="0" y="0"/>
                    </a:moveTo>
                    <a:lnTo>
                      <a:pt x="0" y="0"/>
                    </a:lnTo>
                    <a:cubicBezTo>
                      <a:pt x="791" y="7120"/>
                      <a:pt x="9300" y="128328"/>
                      <a:pt x="24384" y="158496"/>
                    </a:cubicBezTo>
                    <a:cubicBezTo>
                      <a:pt x="37490" y="184708"/>
                      <a:pt x="52430" y="210926"/>
                      <a:pt x="73152" y="231648"/>
                    </a:cubicBezTo>
                    <a:cubicBezTo>
                      <a:pt x="85344" y="243840"/>
                      <a:pt x="94306" y="260513"/>
                      <a:pt x="109728" y="268224"/>
                    </a:cubicBezTo>
                    <a:cubicBezTo>
                      <a:pt x="216281" y="321501"/>
                      <a:pt x="144953" y="254681"/>
                      <a:pt x="182880" y="292608"/>
                    </a:cubicBezTo>
                    <a:lnTo>
                      <a:pt x="548640" y="207264"/>
                    </a:lnTo>
                    <a:lnTo>
                      <a:pt x="0" y="0"/>
                    </a:lnTo>
                    <a:close/>
                  </a:path>
                </a:pathLst>
              </a:cu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a:p>
            </p:txBody>
          </p:sp>
          <p:sp>
            <p:nvSpPr>
              <p:cNvPr id="81" name="Полилиния 80"/>
              <p:cNvSpPr/>
              <p:nvPr/>
            </p:nvSpPr>
            <p:spPr bwMode="auto">
              <a:xfrm rot="19744319">
                <a:off x="2454944" y="4996711"/>
                <a:ext cx="316496" cy="189977"/>
              </a:xfrm>
              <a:custGeom>
                <a:avLst/>
                <a:gdLst>
                  <a:gd name="connsiteX0" fmla="*/ 0 w 548640"/>
                  <a:gd name="connsiteY0" fmla="*/ 0 h 321501"/>
                  <a:gd name="connsiteX1" fmla="*/ 0 w 548640"/>
                  <a:gd name="connsiteY1" fmla="*/ 0 h 321501"/>
                  <a:gd name="connsiteX2" fmla="*/ 24384 w 548640"/>
                  <a:gd name="connsiteY2" fmla="*/ 158496 h 321501"/>
                  <a:gd name="connsiteX3" fmla="*/ 73152 w 548640"/>
                  <a:gd name="connsiteY3" fmla="*/ 231648 h 321501"/>
                  <a:gd name="connsiteX4" fmla="*/ 109728 w 548640"/>
                  <a:gd name="connsiteY4" fmla="*/ 268224 h 321501"/>
                  <a:gd name="connsiteX5" fmla="*/ 182880 w 548640"/>
                  <a:gd name="connsiteY5" fmla="*/ 292608 h 321501"/>
                  <a:gd name="connsiteX6" fmla="*/ 548640 w 548640"/>
                  <a:gd name="connsiteY6" fmla="*/ 207264 h 321501"/>
                  <a:gd name="connsiteX7" fmla="*/ 0 w 548640"/>
                  <a:gd name="connsiteY7" fmla="*/ 0 h 32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40" h="321501">
                    <a:moveTo>
                      <a:pt x="0" y="0"/>
                    </a:moveTo>
                    <a:lnTo>
                      <a:pt x="0" y="0"/>
                    </a:lnTo>
                    <a:cubicBezTo>
                      <a:pt x="791" y="7120"/>
                      <a:pt x="9300" y="128328"/>
                      <a:pt x="24384" y="158496"/>
                    </a:cubicBezTo>
                    <a:cubicBezTo>
                      <a:pt x="37490" y="184708"/>
                      <a:pt x="52430" y="210926"/>
                      <a:pt x="73152" y="231648"/>
                    </a:cubicBezTo>
                    <a:cubicBezTo>
                      <a:pt x="85344" y="243840"/>
                      <a:pt x="94306" y="260513"/>
                      <a:pt x="109728" y="268224"/>
                    </a:cubicBezTo>
                    <a:cubicBezTo>
                      <a:pt x="216281" y="321501"/>
                      <a:pt x="144953" y="254681"/>
                      <a:pt x="182880" y="292608"/>
                    </a:cubicBezTo>
                    <a:lnTo>
                      <a:pt x="548640" y="207264"/>
                    </a:lnTo>
                    <a:lnTo>
                      <a:pt x="0" y="0"/>
                    </a:lnTo>
                    <a:close/>
                  </a:path>
                </a:pathLst>
              </a:cu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a:p>
            </p:txBody>
          </p:sp>
          <p:sp>
            <p:nvSpPr>
              <p:cNvPr id="82" name="Полилиния 81"/>
              <p:cNvSpPr/>
              <p:nvPr/>
            </p:nvSpPr>
            <p:spPr bwMode="auto">
              <a:xfrm rot="19744319">
                <a:off x="2758843" y="3762639"/>
                <a:ext cx="318070" cy="673558"/>
              </a:xfrm>
              <a:custGeom>
                <a:avLst/>
                <a:gdLst>
                  <a:gd name="connsiteX0" fmla="*/ 0 w 548640"/>
                  <a:gd name="connsiteY0" fmla="*/ 0 h 321501"/>
                  <a:gd name="connsiteX1" fmla="*/ 0 w 548640"/>
                  <a:gd name="connsiteY1" fmla="*/ 0 h 321501"/>
                  <a:gd name="connsiteX2" fmla="*/ 24384 w 548640"/>
                  <a:gd name="connsiteY2" fmla="*/ 158496 h 321501"/>
                  <a:gd name="connsiteX3" fmla="*/ 73152 w 548640"/>
                  <a:gd name="connsiteY3" fmla="*/ 231648 h 321501"/>
                  <a:gd name="connsiteX4" fmla="*/ 109728 w 548640"/>
                  <a:gd name="connsiteY4" fmla="*/ 268224 h 321501"/>
                  <a:gd name="connsiteX5" fmla="*/ 182880 w 548640"/>
                  <a:gd name="connsiteY5" fmla="*/ 292608 h 321501"/>
                  <a:gd name="connsiteX6" fmla="*/ 548640 w 548640"/>
                  <a:gd name="connsiteY6" fmla="*/ 207264 h 321501"/>
                  <a:gd name="connsiteX7" fmla="*/ 0 w 548640"/>
                  <a:gd name="connsiteY7" fmla="*/ 0 h 32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40" h="321501">
                    <a:moveTo>
                      <a:pt x="0" y="0"/>
                    </a:moveTo>
                    <a:lnTo>
                      <a:pt x="0" y="0"/>
                    </a:lnTo>
                    <a:cubicBezTo>
                      <a:pt x="791" y="7120"/>
                      <a:pt x="9300" y="128328"/>
                      <a:pt x="24384" y="158496"/>
                    </a:cubicBezTo>
                    <a:cubicBezTo>
                      <a:pt x="37490" y="184708"/>
                      <a:pt x="52430" y="210926"/>
                      <a:pt x="73152" y="231648"/>
                    </a:cubicBezTo>
                    <a:cubicBezTo>
                      <a:pt x="85344" y="243840"/>
                      <a:pt x="94306" y="260513"/>
                      <a:pt x="109728" y="268224"/>
                    </a:cubicBezTo>
                    <a:cubicBezTo>
                      <a:pt x="216281" y="321501"/>
                      <a:pt x="144953" y="254681"/>
                      <a:pt x="182880" y="292608"/>
                    </a:cubicBezTo>
                    <a:lnTo>
                      <a:pt x="548640" y="207264"/>
                    </a:lnTo>
                    <a:lnTo>
                      <a:pt x="0" y="0"/>
                    </a:lnTo>
                    <a:close/>
                  </a:path>
                </a:pathLst>
              </a:cu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a:p>
            </p:txBody>
          </p:sp>
          <p:sp>
            <p:nvSpPr>
              <p:cNvPr id="83" name="Полилиния 82"/>
              <p:cNvSpPr/>
              <p:nvPr/>
            </p:nvSpPr>
            <p:spPr bwMode="auto">
              <a:xfrm rot="19744319">
                <a:off x="3508355" y="605236"/>
                <a:ext cx="318070" cy="671988"/>
              </a:xfrm>
              <a:custGeom>
                <a:avLst/>
                <a:gdLst>
                  <a:gd name="connsiteX0" fmla="*/ 0 w 548640"/>
                  <a:gd name="connsiteY0" fmla="*/ 0 h 321501"/>
                  <a:gd name="connsiteX1" fmla="*/ 0 w 548640"/>
                  <a:gd name="connsiteY1" fmla="*/ 0 h 321501"/>
                  <a:gd name="connsiteX2" fmla="*/ 24384 w 548640"/>
                  <a:gd name="connsiteY2" fmla="*/ 158496 h 321501"/>
                  <a:gd name="connsiteX3" fmla="*/ 73152 w 548640"/>
                  <a:gd name="connsiteY3" fmla="*/ 231648 h 321501"/>
                  <a:gd name="connsiteX4" fmla="*/ 109728 w 548640"/>
                  <a:gd name="connsiteY4" fmla="*/ 268224 h 321501"/>
                  <a:gd name="connsiteX5" fmla="*/ 182880 w 548640"/>
                  <a:gd name="connsiteY5" fmla="*/ 292608 h 321501"/>
                  <a:gd name="connsiteX6" fmla="*/ 548640 w 548640"/>
                  <a:gd name="connsiteY6" fmla="*/ 207264 h 321501"/>
                  <a:gd name="connsiteX7" fmla="*/ 0 w 548640"/>
                  <a:gd name="connsiteY7" fmla="*/ 0 h 32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40" h="321501">
                    <a:moveTo>
                      <a:pt x="0" y="0"/>
                    </a:moveTo>
                    <a:lnTo>
                      <a:pt x="0" y="0"/>
                    </a:lnTo>
                    <a:cubicBezTo>
                      <a:pt x="791" y="7120"/>
                      <a:pt x="9300" y="128328"/>
                      <a:pt x="24384" y="158496"/>
                    </a:cubicBezTo>
                    <a:cubicBezTo>
                      <a:pt x="37490" y="184708"/>
                      <a:pt x="52430" y="210926"/>
                      <a:pt x="73152" y="231648"/>
                    </a:cubicBezTo>
                    <a:cubicBezTo>
                      <a:pt x="85344" y="243840"/>
                      <a:pt x="94306" y="260513"/>
                      <a:pt x="109728" y="268224"/>
                    </a:cubicBezTo>
                    <a:cubicBezTo>
                      <a:pt x="216281" y="321501"/>
                      <a:pt x="144953" y="254681"/>
                      <a:pt x="182880" y="292608"/>
                    </a:cubicBezTo>
                    <a:lnTo>
                      <a:pt x="548640" y="207264"/>
                    </a:lnTo>
                    <a:lnTo>
                      <a:pt x="0" y="0"/>
                    </a:lnTo>
                    <a:close/>
                  </a:path>
                </a:pathLst>
              </a:cu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a:p>
            </p:txBody>
          </p:sp>
          <p:sp>
            <p:nvSpPr>
              <p:cNvPr id="84" name="Прямоугольник 83"/>
              <p:cNvSpPr/>
              <p:nvPr/>
            </p:nvSpPr>
            <p:spPr>
              <a:xfrm>
                <a:off x="2357422" y="1714488"/>
                <a:ext cx="4429156" cy="1938992"/>
              </a:xfrm>
              <a:prstGeom prst="rect">
                <a:avLst/>
              </a:prstGeom>
              <a:noFill/>
              <a:effectLst>
                <a:outerShdw blurRad="50800" dist="38100" dir="10800000" algn="r" rotWithShape="0">
                  <a:prstClr val="black">
                    <a:alpha val="40000"/>
                  </a:prstClr>
                </a:outerShdw>
              </a:effectLst>
            </p:spPr>
            <p:txBody>
              <a:bodyPr>
                <a:spAutoFit/>
              </a:bodyPr>
              <a:lstStyle/>
              <a:p>
                <a:pPr algn="ctr">
                  <a:defRPr/>
                </a:pPr>
                <a:r>
                  <a:rPr lang="ru-RU" sz="12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cs typeface="+mn-cs"/>
                  </a:rPr>
                  <a:t>КОТ</a:t>
                </a:r>
              </a:p>
            </p:txBody>
          </p:sp>
          <p:sp>
            <p:nvSpPr>
              <p:cNvPr id="85" name="Прямоугольник 84"/>
              <p:cNvSpPr/>
              <p:nvPr/>
            </p:nvSpPr>
            <p:spPr>
              <a:xfrm>
                <a:off x="3143240" y="3286124"/>
                <a:ext cx="5091458" cy="1323439"/>
              </a:xfrm>
              <a:prstGeom prst="rect">
                <a:avLst/>
              </a:prstGeom>
              <a:noFill/>
            </p:spPr>
            <p:txBody>
              <a:bodyPr wrap="none">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defRPr/>
                </a:pPr>
                <a:r>
                  <a:rPr lang="ru-RU" sz="80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cs typeface="+mn-cs"/>
                  </a:rPr>
                  <a:t>В МЕШКЕ</a:t>
                </a:r>
              </a:p>
            </p:txBody>
          </p:sp>
          <p:sp>
            <p:nvSpPr>
              <p:cNvPr id="86" name="4-конечная звезда 85"/>
              <p:cNvSpPr/>
              <p:nvPr/>
            </p:nvSpPr>
            <p:spPr>
              <a:xfrm>
                <a:off x="7072330" y="500042"/>
                <a:ext cx="142876" cy="214314"/>
              </a:xfrm>
              <a:prstGeom prst="star4">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ru-RU"/>
              </a:p>
            </p:txBody>
          </p:sp>
          <p:sp>
            <p:nvSpPr>
              <p:cNvPr id="87" name="4-конечная звезда 86"/>
              <p:cNvSpPr/>
              <p:nvPr/>
            </p:nvSpPr>
            <p:spPr>
              <a:xfrm>
                <a:off x="7929586" y="714356"/>
                <a:ext cx="214314" cy="357190"/>
              </a:xfrm>
              <a:prstGeom prst="star4">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ru-RU"/>
              </a:p>
            </p:txBody>
          </p:sp>
          <p:sp>
            <p:nvSpPr>
              <p:cNvPr id="88" name="4-конечная звезда 87"/>
              <p:cNvSpPr/>
              <p:nvPr/>
            </p:nvSpPr>
            <p:spPr>
              <a:xfrm>
                <a:off x="8429652" y="428604"/>
                <a:ext cx="214314" cy="357190"/>
              </a:xfrm>
              <a:prstGeom prst="star4">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ru-RU"/>
              </a:p>
            </p:txBody>
          </p:sp>
          <p:sp>
            <p:nvSpPr>
              <p:cNvPr id="89" name="4-конечная звезда 88"/>
              <p:cNvSpPr/>
              <p:nvPr/>
            </p:nvSpPr>
            <p:spPr>
              <a:xfrm>
                <a:off x="8286776" y="1500174"/>
                <a:ext cx="285752" cy="500066"/>
              </a:xfrm>
              <a:prstGeom prst="star4">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ru-RU"/>
              </a:p>
            </p:txBody>
          </p:sp>
          <p:sp>
            <p:nvSpPr>
              <p:cNvPr id="90" name="4-конечная звезда 89"/>
              <p:cNvSpPr/>
              <p:nvPr/>
            </p:nvSpPr>
            <p:spPr>
              <a:xfrm>
                <a:off x="7500958" y="2285992"/>
                <a:ext cx="285752" cy="500066"/>
              </a:xfrm>
              <a:prstGeom prst="star4">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ru-RU"/>
              </a:p>
            </p:txBody>
          </p:sp>
          <p:sp>
            <p:nvSpPr>
              <p:cNvPr id="91" name="Пятно 1 90"/>
              <p:cNvSpPr/>
              <p:nvPr/>
            </p:nvSpPr>
            <p:spPr>
              <a:xfrm>
                <a:off x="499285" y="500042"/>
                <a:ext cx="143290" cy="70652"/>
              </a:xfrm>
              <a:prstGeom prst="irregularSeal1">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ru-RU"/>
              </a:p>
            </p:txBody>
          </p:sp>
          <p:sp>
            <p:nvSpPr>
              <p:cNvPr id="92" name="Пятно 1 91"/>
              <p:cNvSpPr/>
              <p:nvPr/>
            </p:nvSpPr>
            <p:spPr>
              <a:xfrm>
                <a:off x="1143299" y="500042"/>
                <a:ext cx="285003" cy="142876"/>
              </a:xfrm>
              <a:prstGeom prst="irregularSeal1">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ru-RU"/>
              </a:p>
            </p:txBody>
          </p:sp>
          <p:sp>
            <p:nvSpPr>
              <p:cNvPr id="93" name="Пятно 1 92"/>
              <p:cNvSpPr/>
              <p:nvPr/>
            </p:nvSpPr>
            <p:spPr>
              <a:xfrm>
                <a:off x="715006" y="713571"/>
                <a:ext cx="285003" cy="215099"/>
              </a:xfrm>
              <a:prstGeom prst="irregularSeal1">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ru-RU"/>
              </a:p>
            </p:txBody>
          </p:sp>
          <p:sp>
            <p:nvSpPr>
              <p:cNvPr id="94" name="Пятно 1 93"/>
              <p:cNvSpPr/>
              <p:nvPr/>
            </p:nvSpPr>
            <p:spPr>
              <a:xfrm>
                <a:off x="428428" y="1214422"/>
                <a:ext cx="286578" cy="213529"/>
              </a:xfrm>
              <a:prstGeom prst="irregularSeal1">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ru-RU"/>
              </a:p>
            </p:txBody>
          </p:sp>
          <p:sp>
            <p:nvSpPr>
              <p:cNvPr id="95" name="Пятно 1 94"/>
              <p:cNvSpPr/>
              <p:nvPr/>
            </p:nvSpPr>
            <p:spPr>
              <a:xfrm>
                <a:off x="1642448" y="357166"/>
                <a:ext cx="286578" cy="142877"/>
              </a:xfrm>
              <a:prstGeom prst="irregularSeal1">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ru-RU"/>
              </a:p>
            </p:txBody>
          </p:sp>
          <p:sp>
            <p:nvSpPr>
              <p:cNvPr id="96" name="Пятно 1 95"/>
              <p:cNvSpPr/>
              <p:nvPr/>
            </p:nvSpPr>
            <p:spPr>
              <a:xfrm>
                <a:off x="214282" y="1785926"/>
                <a:ext cx="500724" cy="213529"/>
              </a:xfrm>
              <a:prstGeom prst="irregularSeal1">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ru-RU"/>
              </a:p>
            </p:txBody>
          </p:sp>
        </p:grpSp>
        <p:graphicFrame>
          <p:nvGraphicFramePr>
            <p:cNvPr id="10242" name="Object 2"/>
            <p:cNvGraphicFramePr>
              <a:graphicFrameLocks noChangeAspect="1"/>
            </p:cNvGraphicFramePr>
            <p:nvPr/>
          </p:nvGraphicFramePr>
          <p:xfrm>
            <a:off x="6072188" y="5000625"/>
            <a:ext cx="1987550" cy="1143000"/>
          </p:xfrm>
          <a:graphic>
            <a:graphicData uri="http://schemas.openxmlformats.org/presentationml/2006/ole">
              <mc:AlternateContent xmlns:mc="http://schemas.openxmlformats.org/markup-compatibility/2006">
                <mc:Choice xmlns:v="urn:schemas-microsoft-com:vml" Requires="v">
                  <p:oleObj spid="_x0000_s10296" name="Формула" r:id="rId10" imgW="774360" imgH="444240" progId="Equation.3">
                    <p:embed/>
                  </p:oleObj>
                </mc:Choice>
                <mc:Fallback>
                  <p:oleObj name="Формула" r:id="rId10" imgW="774360" imgH="444240" progId="Equation.3">
                    <p:embed/>
                    <p:pic>
                      <p:nvPicPr>
                        <p:cNvPr id="0" name="Object 2"/>
                        <p:cNvPicPr>
                          <a:picLocks noChangeAspect="1" noChangeArrowheads="1"/>
                        </p:cNvPicPr>
                        <p:nvPr/>
                      </p:nvPicPr>
                      <p:blipFill>
                        <a:blip r:embed="rId11">
                          <a:lum bright="-30000" contrast="-54000"/>
                          <a:extLst>
                            <a:ext uri="{28A0092B-C50C-407E-A947-70E740481C1C}">
                              <a14:useLocalDpi xmlns:a14="http://schemas.microsoft.com/office/drawing/2010/main" val="0"/>
                            </a:ext>
                          </a:extLst>
                        </a:blip>
                        <a:srcRect/>
                        <a:stretch>
                          <a:fillRect/>
                        </a:stretch>
                      </p:blipFill>
                      <p:spPr bwMode="auto">
                        <a:xfrm>
                          <a:off x="6072188" y="5000625"/>
                          <a:ext cx="1987550" cy="1143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43" name="Object 3"/>
            <p:cNvGraphicFramePr>
              <a:graphicFrameLocks noChangeAspect="1"/>
            </p:cNvGraphicFramePr>
            <p:nvPr/>
          </p:nvGraphicFramePr>
          <p:xfrm>
            <a:off x="357188" y="5143500"/>
            <a:ext cx="928687" cy="1041400"/>
          </p:xfrm>
          <a:graphic>
            <a:graphicData uri="http://schemas.openxmlformats.org/presentationml/2006/ole">
              <mc:AlternateContent xmlns:mc="http://schemas.openxmlformats.org/markup-compatibility/2006">
                <mc:Choice xmlns:v="urn:schemas-microsoft-com:vml" Requires="v">
                  <p:oleObj spid="_x0000_s10297" name="Формула" r:id="rId12" imgW="419040" imgH="469800" progId="Equation.3">
                    <p:embed/>
                  </p:oleObj>
                </mc:Choice>
                <mc:Fallback>
                  <p:oleObj name="Формула" r:id="rId12" imgW="419040" imgH="469800" progId="Equation.3">
                    <p:embed/>
                    <p:pic>
                      <p:nvPicPr>
                        <p:cNvPr id="0" name="Object 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57188" y="5143500"/>
                          <a:ext cx="928687" cy="1041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44" name="Object 4"/>
            <p:cNvGraphicFramePr>
              <a:graphicFrameLocks noChangeAspect="1"/>
            </p:cNvGraphicFramePr>
            <p:nvPr/>
          </p:nvGraphicFramePr>
          <p:xfrm>
            <a:off x="5429250" y="428625"/>
            <a:ext cx="642938" cy="323850"/>
          </p:xfrm>
          <a:graphic>
            <a:graphicData uri="http://schemas.openxmlformats.org/presentationml/2006/ole">
              <mc:AlternateContent xmlns:mc="http://schemas.openxmlformats.org/markup-compatibility/2006">
                <mc:Choice xmlns:v="urn:schemas-microsoft-com:vml" Requires="v">
                  <p:oleObj spid="_x0000_s10298" name="Формула" r:id="rId14" imgW="406080" imgH="203040" progId="Equation.3">
                    <p:embed/>
                  </p:oleObj>
                </mc:Choice>
                <mc:Fallback>
                  <p:oleObj name="Формула" r:id="rId14" imgW="406080" imgH="203040" progId="Equation.3">
                    <p:embed/>
                    <p:pic>
                      <p:nvPicPr>
                        <p:cNvPr id="0" name="Object 4"/>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429250" y="428625"/>
                          <a:ext cx="642938" cy="323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99" name="Нижний колонтитул 98"/>
          <p:cNvSpPr>
            <a:spLocks noGrp="1"/>
          </p:cNvSpPr>
          <p:nvPr>
            <p:ph type="ftr" sz="quarter" idx="11"/>
          </p:nvPr>
        </p:nvSpPr>
        <p:spPr/>
        <p:txBody>
          <a:bodyPr/>
          <a:lstStyle/>
          <a:p>
            <a:pPr>
              <a:defRPr/>
            </a:pPr>
            <a:endParaRPr lang="ru-RU" dirty="0"/>
          </a:p>
        </p:txBody>
      </p:sp>
    </p:spTree>
  </p:cSld>
  <p:clrMapOvr>
    <a:masterClrMapping/>
  </p:clrMapOvr>
  <p:transition advClick="0">
    <p:sndAc>
      <p:stSnd>
        <p:snd r:embed="rId4" name="Кот в мешке.wav"/>
      </p:stSnd>
    </p:sndAc>
  </p:transition>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childTnLst>
              </p:cTn>
              <p:nextCondLst>
                <p:cond evt="onClick" delay="0">
                  <p:tgtEl>
                    <p:spTgt spid="4"/>
                  </p:tgtEl>
                </p:cond>
              </p:nextCondLst>
            </p:seq>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9" presetClass="exit" presetSubtype="0" fill="hold" nodeType="clickEffect">
                                  <p:stCondLst>
                                    <p:cond delay="0"/>
                                  </p:stCondLst>
                                  <p:childTnLst>
                                    <p:animEffect transition="out" filter="dissolve">
                                      <p:cBhvr>
                                        <p:cTn id="12" dur="500"/>
                                        <p:tgtEl>
                                          <p:spTgt spid="5"/>
                                        </p:tgtEl>
                                      </p:cBhvr>
                                    </p:animEffect>
                                    <p:set>
                                      <p:cBhvr>
                                        <p:cTn id="13" dur="1" fill="hold">
                                          <p:stCondLst>
                                            <p:cond delay="499"/>
                                          </p:stCondLst>
                                        </p:cTn>
                                        <p:tgtEl>
                                          <p:spTgt spid="5"/>
                                        </p:tgtEl>
                                        <p:attrNameLst>
                                          <p:attrName>style.visibility</p:attrName>
                                        </p:attrNameLst>
                                      </p:cBhvr>
                                      <p:to>
                                        <p:strVal val="hidden"/>
                                      </p:to>
                                    </p:set>
                                  </p:childTnLst>
                                </p:cTn>
                              </p:par>
                            </p:childTnLst>
                          </p:cTn>
                        </p:par>
                      </p:childTnLst>
                    </p:cTn>
                  </p:par>
                </p:childTnLst>
              </p:cTn>
              <p:nextCondLst>
                <p:cond evt="onClick" delay="0">
                  <p:tgtEl>
                    <p:spTgt spid="5"/>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rgbClr val="7030A0"/>
            </a:gs>
            <a:gs pos="35000">
              <a:schemeClr val="accent3">
                <a:tint val="37000"/>
                <a:satMod val="300000"/>
              </a:schemeClr>
            </a:gs>
            <a:gs pos="100000">
              <a:srgbClr val="7030A0"/>
            </a:gs>
          </a:gsLst>
          <a:lin ang="16200000" scaled="1"/>
        </a:gradFill>
        <a:effectLst/>
      </p:bgPr>
    </p:bg>
    <p:spTree>
      <p:nvGrpSpPr>
        <p:cNvPr id="1" name=""/>
        <p:cNvGrpSpPr/>
        <p:nvPr/>
      </p:nvGrpSpPr>
      <p:grpSpPr>
        <a:xfrm>
          <a:off x="0" y="0"/>
          <a:ext cx="0" cy="0"/>
          <a:chOff x="0" y="0"/>
          <a:chExt cx="0" cy="0"/>
        </a:xfrm>
      </p:grpSpPr>
      <p:sp>
        <p:nvSpPr>
          <p:cNvPr id="14" name="Скругленный прямоугольник 12">
            <a:extLst>
              <a:ext uri="{FF2B5EF4-FFF2-40B4-BE49-F238E27FC236}">
                <a16:creationId xmlns:a16="http://schemas.microsoft.com/office/drawing/2014/main" id="{CF2B0CFC-3A94-4B88-B684-E6FBF4BAC249}"/>
              </a:ext>
            </a:extLst>
          </p:cNvPr>
          <p:cNvSpPr/>
          <p:nvPr/>
        </p:nvSpPr>
        <p:spPr>
          <a:xfrm>
            <a:off x="6615322" y="4509966"/>
            <a:ext cx="1776831" cy="578882"/>
          </a:xfrm>
          <a:prstGeom prst="roundRect">
            <a:avLst/>
          </a:prstGeom>
        </p:spPr>
        <p:style>
          <a:lnRef idx="1">
            <a:schemeClr val="accent6"/>
          </a:lnRef>
          <a:fillRef idx="2">
            <a:schemeClr val="accent6"/>
          </a:fillRef>
          <a:effectRef idx="1">
            <a:schemeClr val="accent6"/>
          </a:effectRef>
          <a:fontRef idx="minor">
            <a:schemeClr val="dk1"/>
          </a:fontRef>
        </p:style>
        <p:txBody>
          <a:bodyPr>
            <a:spAutoFit/>
          </a:bodyPr>
          <a:lstStyle/>
          <a:p>
            <a:pPr algn="ctr">
              <a:defRPr/>
            </a:pPr>
            <a:r>
              <a:rPr lang="ru-RU" sz="28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Модуль</a:t>
            </a:r>
            <a:endParaRPr lang="ru-RU" sz="2800" b="1" i="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8" name="Багетная рамка 37"/>
          <p:cNvSpPr/>
          <p:nvPr/>
        </p:nvSpPr>
        <p:spPr>
          <a:xfrm>
            <a:off x="7429520" y="571480"/>
            <a:ext cx="962633" cy="858857"/>
          </a:xfrm>
          <a:prstGeom prst="bevel">
            <a:avLst/>
          </a:prstGeom>
          <a:gradFill>
            <a:gsLst>
              <a:gs pos="0">
                <a:srgbClr val="CCCCFF"/>
              </a:gs>
              <a:gs pos="17999">
                <a:srgbClr val="99CCFF"/>
              </a:gs>
              <a:gs pos="36000">
                <a:srgbClr val="9966FF"/>
              </a:gs>
              <a:gs pos="61000">
                <a:srgbClr val="CC99FF"/>
              </a:gs>
              <a:gs pos="82001">
                <a:srgbClr val="99CCFF"/>
              </a:gs>
              <a:gs pos="100000">
                <a:srgbClr val="CCCCFF"/>
              </a:gs>
            </a:gsLst>
            <a:lin ang="16200000" scaled="0"/>
          </a:gradFill>
          <a:ln w="28575">
            <a:solidFill>
              <a:schemeClr val="tx1"/>
            </a:solidFill>
          </a:ln>
        </p:spPr>
        <p:style>
          <a:lnRef idx="1">
            <a:schemeClr val="accent3"/>
          </a:lnRef>
          <a:fillRef idx="2">
            <a:schemeClr val="accent3"/>
          </a:fillRef>
          <a:effectRef idx="1">
            <a:schemeClr val="accent3"/>
          </a:effectRef>
          <a:fontRef idx="minor">
            <a:schemeClr val="dk1"/>
          </a:fontRef>
        </p:style>
        <p:txBody>
          <a:bodyPr>
            <a:spAutoFit/>
          </a:bodyPr>
          <a:lstStyle/>
          <a:p>
            <a:pPr algn="ctr" fontAlgn="auto">
              <a:spcBef>
                <a:spcPts val="0"/>
              </a:spcBef>
              <a:spcAft>
                <a:spcPts val="0"/>
              </a:spcAft>
              <a:defRPr/>
            </a:pPr>
            <a:r>
              <a:rPr lang="ru-RU" sz="36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Georgia" pitchFamily="18" charset="0"/>
              </a:rPr>
              <a:t>10</a:t>
            </a:r>
          </a:p>
        </p:txBody>
      </p:sp>
      <p:sp>
        <p:nvSpPr>
          <p:cNvPr id="44" name="Скругленный прямоугольник 43">
            <a:hlinkClick r:id="rId3" action="ppaction://hlinksldjump"/>
          </p:cNvPr>
          <p:cNvSpPr/>
          <p:nvPr/>
        </p:nvSpPr>
        <p:spPr>
          <a:xfrm>
            <a:off x="571500" y="6000750"/>
            <a:ext cx="2857500" cy="357188"/>
          </a:xfrm>
          <a:prstGeom prst="roundRect">
            <a:avLst/>
          </a:prstGeom>
          <a:ln/>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ru-RU" sz="2000" b="1" i="1" dirty="0">
                <a:solidFill>
                  <a:schemeClr val="tx1"/>
                </a:solidFill>
                <a:latin typeface="+mj-lt"/>
              </a:rPr>
              <a:t>Продолжить игру</a:t>
            </a:r>
          </a:p>
        </p:txBody>
      </p:sp>
      <p:sp>
        <p:nvSpPr>
          <p:cNvPr id="8" name="Блок-схема: альтернативный процесс 7">
            <a:hlinkClick r:id="" action="ppaction://noaction"/>
          </p:cNvPr>
          <p:cNvSpPr/>
          <p:nvPr/>
        </p:nvSpPr>
        <p:spPr>
          <a:xfrm>
            <a:off x="3929063" y="6000750"/>
            <a:ext cx="1500187" cy="357188"/>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b="1" dirty="0">
                <a:solidFill>
                  <a:schemeClr val="tx1"/>
                </a:solidFill>
              </a:rPr>
              <a:t>II</a:t>
            </a:r>
            <a:r>
              <a:rPr lang="ru-RU" b="1" dirty="0">
                <a:solidFill>
                  <a:schemeClr val="tx1"/>
                </a:solidFill>
              </a:rPr>
              <a:t> РАУНД</a:t>
            </a:r>
          </a:p>
        </p:txBody>
      </p:sp>
      <p:sp>
        <p:nvSpPr>
          <p:cNvPr id="6" name="Скругленный прямоугольник 5"/>
          <p:cNvSpPr/>
          <p:nvPr/>
        </p:nvSpPr>
        <p:spPr>
          <a:xfrm>
            <a:off x="557796" y="573334"/>
            <a:ext cx="1681182" cy="510778"/>
          </a:xfrm>
          <a:prstGeom prst="roundRect">
            <a:avLst/>
          </a:prstGeom>
          <a:ln>
            <a:solidFill>
              <a:schemeClr val="tx1"/>
            </a:solidFill>
          </a:ln>
        </p:spPr>
        <p:style>
          <a:lnRef idx="1">
            <a:schemeClr val="accent6"/>
          </a:lnRef>
          <a:fillRef idx="2">
            <a:schemeClr val="accent6"/>
          </a:fillRef>
          <a:effectRef idx="1">
            <a:schemeClr val="accent6"/>
          </a:effectRef>
          <a:fontRef idx="minor">
            <a:schemeClr val="dk1"/>
          </a:fontRef>
        </p:style>
        <p:txBody>
          <a:bodyPr wrap="none">
            <a:spAutoFit/>
          </a:bodyPr>
          <a:lstStyle/>
          <a:p>
            <a:pPr algn="ctr">
              <a:defRPr/>
            </a:pPr>
            <a:r>
              <a:rPr lang="ru-RU" sz="24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Georgia" pitchFamily="18" charset="0"/>
              </a:rPr>
              <a:t>Ребусы</a:t>
            </a:r>
            <a:endParaRPr lang="ru-RU"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grpSp>
        <p:nvGrpSpPr>
          <p:cNvPr id="2" name="Группа 9"/>
          <p:cNvGrpSpPr/>
          <p:nvPr/>
        </p:nvGrpSpPr>
        <p:grpSpPr>
          <a:xfrm>
            <a:off x="6136281" y="4042424"/>
            <a:ext cx="2286016" cy="2092848"/>
            <a:chOff x="6500826" y="4286256"/>
            <a:chExt cx="1500198" cy="1735658"/>
          </a:xfrm>
          <a:effectLst>
            <a:glow rad="139700">
              <a:schemeClr val="accent6">
                <a:satMod val="175000"/>
                <a:alpha val="40000"/>
              </a:schemeClr>
            </a:glow>
          </a:effectLst>
        </p:grpSpPr>
        <p:sp>
          <p:nvSpPr>
            <p:cNvPr id="11" name="Скругленный прямоугольник 10"/>
            <p:cNvSpPr/>
            <p:nvPr/>
          </p:nvSpPr>
          <p:spPr>
            <a:xfrm>
              <a:off x="6500826" y="4286256"/>
              <a:ext cx="1500198" cy="1714512"/>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endParaRPr lang="ru-RU"/>
            </a:p>
          </p:txBody>
        </p:sp>
        <p:pic>
          <p:nvPicPr>
            <p:cNvPr id="12" name="Picture 1" descr="C:\Users\User\Pictures\презент\бур.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flipH="1">
              <a:off x="6643702" y="4357694"/>
              <a:ext cx="1000132" cy="1664220"/>
            </a:xfrm>
            <a:prstGeom prst="rect">
              <a:avLst/>
            </a:prstGeom>
            <a:noFill/>
          </p:spPr>
        </p:pic>
      </p:grpSp>
      <p:sp>
        <p:nvSpPr>
          <p:cNvPr id="13" name="Нижний колонтитул 12"/>
          <p:cNvSpPr>
            <a:spLocks noGrp="1"/>
          </p:cNvSpPr>
          <p:nvPr>
            <p:ph type="ftr" sz="quarter" idx="11"/>
          </p:nvPr>
        </p:nvSpPr>
        <p:spPr/>
        <p:txBody>
          <a:bodyPr/>
          <a:lstStyle/>
          <a:p>
            <a:pPr>
              <a:defRPr/>
            </a:pPr>
            <a:endParaRPr lang="ru-RU" dirty="0"/>
          </a:p>
        </p:txBody>
      </p:sp>
      <p:pic>
        <p:nvPicPr>
          <p:cNvPr id="20482" name="Picture 2">
            <a:extLst>
              <a:ext uri="{FF2B5EF4-FFF2-40B4-BE49-F238E27FC236}">
                <a16:creationId xmlns:a16="http://schemas.microsoft.com/office/drawing/2014/main" id="{CBB9EEC3-48FE-47C2-9870-4CE15588B67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85850" y="1430337"/>
            <a:ext cx="5718398" cy="223157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right)">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9" presetClass="exit" presetSubtype="0" fill="hold" nodeType="clickEffect">
                                  <p:stCondLst>
                                    <p:cond delay="0"/>
                                  </p:stCondLst>
                                  <p:childTnLst>
                                    <p:animEffect transition="out" filter="dissolve">
                                      <p:cBhvr>
                                        <p:cTn id="12" dur="500"/>
                                        <p:tgtEl>
                                          <p:spTgt spid="2"/>
                                        </p:tgtEl>
                                      </p:cBhvr>
                                    </p:animEffect>
                                    <p:set>
                                      <p:cBhvr>
                                        <p:cTn id="13" dur="1" fill="hold">
                                          <p:stCondLst>
                                            <p:cond delay="499"/>
                                          </p:stCondLst>
                                        </p:cTn>
                                        <p:tgtEl>
                                          <p:spTgt spid="2"/>
                                        </p:tgtEl>
                                        <p:attrNameLst>
                                          <p:attrName>style.visibility</p:attrName>
                                        </p:attrNameLst>
                                      </p:cBhvr>
                                      <p:to>
                                        <p:strVal val="hidden"/>
                                      </p:to>
                                    </p:set>
                                  </p:childTnLst>
                                </p:cTn>
                              </p:par>
                            </p:childTnLst>
                          </p:cTn>
                        </p:par>
                      </p:childTnLst>
                    </p:cTn>
                  </p:par>
                </p:childTnLst>
              </p:cTn>
              <p:nextCondLst>
                <p:cond evt="onClick" delay="0">
                  <p:tgtEl>
                    <p:spTgt spid="2"/>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rgbClr val="7030A0"/>
            </a:gs>
            <a:gs pos="35000">
              <a:schemeClr val="accent3">
                <a:tint val="37000"/>
                <a:satMod val="300000"/>
              </a:schemeClr>
            </a:gs>
            <a:gs pos="100000">
              <a:srgbClr val="7030A0"/>
            </a:gs>
          </a:gsLst>
          <a:lin ang="16200000" scaled="1"/>
        </a:gradFill>
        <a:effectLst/>
      </p:bgPr>
    </p:bg>
    <p:spTree>
      <p:nvGrpSpPr>
        <p:cNvPr id="1" name=""/>
        <p:cNvGrpSpPr/>
        <p:nvPr/>
      </p:nvGrpSpPr>
      <p:grpSpPr>
        <a:xfrm>
          <a:off x="0" y="0"/>
          <a:ext cx="0" cy="0"/>
          <a:chOff x="0" y="0"/>
          <a:chExt cx="0" cy="0"/>
        </a:xfrm>
      </p:grpSpPr>
      <p:sp>
        <p:nvSpPr>
          <p:cNvPr id="16" name="Скругленный прямоугольник 12">
            <a:extLst>
              <a:ext uri="{FF2B5EF4-FFF2-40B4-BE49-F238E27FC236}">
                <a16:creationId xmlns:a16="http://schemas.microsoft.com/office/drawing/2014/main" id="{5E6ACC30-114D-4EE6-A771-DE204EAB5521}"/>
              </a:ext>
            </a:extLst>
          </p:cNvPr>
          <p:cNvSpPr/>
          <p:nvPr/>
        </p:nvSpPr>
        <p:spPr>
          <a:xfrm>
            <a:off x="6360309" y="5018061"/>
            <a:ext cx="2143542" cy="510778"/>
          </a:xfrm>
          <a:prstGeom prst="round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a:defRPr/>
            </a:pPr>
            <a:r>
              <a:rPr lang="ru-RU" sz="24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Задача</a:t>
            </a:r>
            <a:endParaRPr lang="ru-RU" sz="2400" b="1" i="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44" name="Скругленный прямоугольник 43">
            <a:hlinkClick r:id="rId3" action="ppaction://hlinksldjump"/>
          </p:cNvPr>
          <p:cNvSpPr/>
          <p:nvPr/>
        </p:nvSpPr>
        <p:spPr>
          <a:xfrm>
            <a:off x="571500" y="6000750"/>
            <a:ext cx="2857500" cy="357188"/>
          </a:xfrm>
          <a:prstGeom prst="roundRect">
            <a:avLst/>
          </a:prstGeom>
          <a:ln/>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ru-RU" sz="2000" b="1" i="1" dirty="0">
                <a:solidFill>
                  <a:schemeClr val="tx1"/>
                </a:solidFill>
                <a:latin typeface="+mj-lt"/>
              </a:rPr>
              <a:t>Продолжить игру</a:t>
            </a:r>
          </a:p>
        </p:txBody>
      </p:sp>
      <p:sp>
        <p:nvSpPr>
          <p:cNvPr id="46" name="Блок-схема: альтернативный процесс 45"/>
          <p:cNvSpPr/>
          <p:nvPr/>
        </p:nvSpPr>
        <p:spPr>
          <a:xfrm>
            <a:off x="3929063" y="6000750"/>
            <a:ext cx="1500187" cy="357188"/>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b="1" dirty="0">
                <a:solidFill>
                  <a:schemeClr val="tx1"/>
                </a:solidFill>
              </a:rPr>
              <a:t>II</a:t>
            </a:r>
            <a:r>
              <a:rPr lang="ru-RU" b="1" dirty="0">
                <a:solidFill>
                  <a:schemeClr val="tx1"/>
                </a:solidFill>
              </a:rPr>
              <a:t> РАУНД</a:t>
            </a:r>
          </a:p>
        </p:txBody>
      </p:sp>
      <p:sp>
        <p:nvSpPr>
          <p:cNvPr id="6" name="Багетная рамка 5"/>
          <p:cNvSpPr/>
          <p:nvPr/>
        </p:nvSpPr>
        <p:spPr>
          <a:xfrm>
            <a:off x="7429520" y="571480"/>
            <a:ext cx="1071570" cy="777061"/>
          </a:xfrm>
          <a:prstGeom prst="bevel">
            <a:avLst/>
          </a:prstGeom>
          <a:gradFill>
            <a:gsLst>
              <a:gs pos="0">
                <a:srgbClr val="CCCCFF"/>
              </a:gs>
              <a:gs pos="17999">
                <a:srgbClr val="99CCFF"/>
              </a:gs>
              <a:gs pos="36000">
                <a:srgbClr val="9966FF"/>
              </a:gs>
              <a:gs pos="61000">
                <a:srgbClr val="CC99FF"/>
              </a:gs>
              <a:gs pos="82001">
                <a:srgbClr val="99CCFF"/>
              </a:gs>
              <a:gs pos="100000">
                <a:srgbClr val="CCCCFF"/>
              </a:gs>
            </a:gsLst>
            <a:lin ang="16200000" scaled="0"/>
          </a:gradFill>
          <a:ln w="28575">
            <a:solidFill>
              <a:schemeClr val="tx1"/>
            </a:solidFill>
          </a:ln>
        </p:spPr>
        <p:style>
          <a:lnRef idx="1">
            <a:schemeClr val="accent3"/>
          </a:lnRef>
          <a:fillRef idx="2">
            <a:schemeClr val="accent3"/>
          </a:fillRef>
          <a:effectRef idx="1">
            <a:schemeClr val="accent3"/>
          </a:effectRef>
          <a:fontRef idx="minor">
            <a:schemeClr val="dk1"/>
          </a:fontRef>
        </p:style>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ru-RU" sz="3200" b="1" i="1" dirty="0">
                <a:ln w="11430"/>
                <a:solidFill>
                  <a:srgbClr val="C00000"/>
                </a:solidFill>
                <a:latin typeface="Georgia" pitchFamily="18" charset="0"/>
              </a:rPr>
              <a:t>20</a:t>
            </a:r>
          </a:p>
        </p:txBody>
      </p:sp>
      <p:grpSp>
        <p:nvGrpSpPr>
          <p:cNvPr id="2" name="Группа 8"/>
          <p:cNvGrpSpPr/>
          <p:nvPr/>
        </p:nvGrpSpPr>
        <p:grpSpPr>
          <a:xfrm>
            <a:off x="6256932" y="4227026"/>
            <a:ext cx="2286016" cy="2092848"/>
            <a:chOff x="6500826" y="4286256"/>
            <a:chExt cx="1500198" cy="1735658"/>
          </a:xfrm>
          <a:effectLst>
            <a:glow rad="139700">
              <a:schemeClr val="accent6">
                <a:satMod val="175000"/>
                <a:alpha val="40000"/>
              </a:schemeClr>
            </a:glow>
          </a:effectLst>
        </p:grpSpPr>
        <p:sp>
          <p:nvSpPr>
            <p:cNvPr id="10" name="Скругленный прямоугольник 9"/>
            <p:cNvSpPr/>
            <p:nvPr/>
          </p:nvSpPr>
          <p:spPr>
            <a:xfrm>
              <a:off x="6500826" y="4286256"/>
              <a:ext cx="1500198" cy="1714512"/>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endParaRPr lang="ru-RU"/>
            </a:p>
          </p:txBody>
        </p:sp>
        <p:pic>
          <p:nvPicPr>
            <p:cNvPr id="11" name="Picture 1" descr="C:\Users\User\Pictures\презент\бур.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flipH="1">
              <a:off x="6643702" y="4357694"/>
              <a:ext cx="1000132" cy="1664220"/>
            </a:xfrm>
            <a:prstGeom prst="rect">
              <a:avLst/>
            </a:prstGeom>
            <a:noFill/>
          </p:spPr>
        </p:pic>
      </p:grpSp>
      <p:sp>
        <p:nvSpPr>
          <p:cNvPr id="13" name="Нижний колонтитул 12"/>
          <p:cNvSpPr>
            <a:spLocks noGrp="1"/>
          </p:cNvSpPr>
          <p:nvPr>
            <p:ph type="ftr" sz="quarter" idx="11"/>
          </p:nvPr>
        </p:nvSpPr>
        <p:spPr/>
        <p:txBody>
          <a:bodyPr/>
          <a:lstStyle/>
          <a:p>
            <a:pPr>
              <a:defRPr/>
            </a:pPr>
            <a:endParaRPr lang="ru-RU" dirty="0"/>
          </a:p>
        </p:txBody>
      </p:sp>
      <p:sp>
        <p:nvSpPr>
          <p:cNvPr id="15" name="Скругленный прямоугольник 5">
            <a:extLst>
              <a:ext uri="{FF2B5EF4-FFF2-40B4-BE49-F238E27FC236}">
                <a16:creationId xmlns:a16="http://schemas.microsoft.com/office/drawing/2014/main" id="{75AD9D72-0FB6-41B3-B8AB-F3A50ED2522D}"/>
              </a:ext>
            </a:extLst>
          </p:cNvPr>
          <p:cNvSpPr/>
          <p:nvPr/>
        </p:nvSpPr>
        <p:spPr>
          <a:xfrm>
            <a:off x="557796" y="573334"/>
            <a:ext cx="1681182" cy="510778"/>
          </a:xfrm>
          <a:prstGeom prst="roundRect">
            <a:avLst/>
          </a:prstGeom>
          <a:ln>
            <a:solidFill>
              <a:schemeClr val="tx1"/>
            </a:solidFill>
          </a:ln>
        </p:spPr>
        <p:style>
          <a:lnRef idx="1">
            <a:schemeClr val="accent6"/>
          </a:lnRef>
          <a:fillRef idx="2">
            <a:schemeClr val="accent6"/>
          </a:fillRef>
          <a:effectRef idx="1">
            <a:schemeClr val="accent6"/>
          </a:effectRef>
          <a:fontRef idx="minor">
            <a:schemeClr val="dk1"/>
          </a:fontRef>
        </p:style>
        <p:txBody>
          <a:bodyPr wrap="none">
            <a:spAutoFit/>
          </a:bodyPr>
          <a:lstStyle/>
          <a:p>
            <a:pPr algn="ctr">
              <a:defRPr/>
            </a:pPr>
            <a:r>
              <a:rPr lang="ru-RU" sz="24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Georgia" pitchFamily="18" charset="0"/>
              </a:rPr>
              <a:t>Ребусы</a:t>
            </a:r>
            <a:endParaRPr lang="ru-RU"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21506" name="Picture 2">
            <a:extLst>
              <a:ext uri="{FF2B5EF4-FFF2-40B4-BE49-F238E27FC236}">
                <a16:creationId xmlns:a16="http://schemas.microsoft.com/office/drawing/2014/main" id="{152F3399-5D9D-417E-8C4E-C765DA1E3C0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64394" y="1507266"/>
            <a:ext cx="5428397" cy="195422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right)">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9" presetClass="exit" presetSubtype="0" fill="hold" nodeType="clickEffect">
                                  <p:stCondLst>
                                    <p:cond delay="0"/>
                                  </p:stCondLst>
                                  <p:childTnLst>
                                    <p:animEffect transition="out" filter="dissolve">
                                      <p:cBhvr>
                                        <p:cTn id="12" dur="500"/>
                                        <p:tgtEl>
                                          <p:spTgt spid="2"/>
                                        </p:tgtEl>
                                      </p:cBhvr>
                                    </p:animEffect>
                                    <p:set>
                                      <p:cBhvr>
                                        <p:cTn id="13" dur="1" fill="hold">
                                          <p:stCondLst>
                                            <p:cond delay="499"/>
                                          </p:stCondLst>
                                        </p:cTn>
                                        <p:tgtEl>
                                          <p:spTgt spid="2"/>
                                        </p:tgtEl>
                                        <p:attrNameLst>
                                          <p:attrName>style.visibility</p:attrName>
                                        </p:attrNameLst>
                                      </p:cBhvr>
                                      <p:to>
                                        <p:strVal val="hidden"/>
                                      </p:to>
                                    </p:set>
                                  </p:childTnLst>
                                </p:cTn>
                              </p:par>
                            </p:childTnLst>
                          </p:cTn>
                        </p:par>
                      </p:childTnLst>
                    </p:cTn>
                  </p:par>
                </p:childTnLst>
              </p:cTn>
              <p:nextCondLst>
                <p:cond evt="onClick" delay="0">
                  <p:tgtEl>
                    <p:spTgt spid="2"/>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357166"/>
            <a:ext cx="2643205" cy="523220"/>
          </a:xfrm>
          <a:prstGeom prst="rect">
            <a:avLst/>
          </a:prstGeom>
          <a:noFill/>
        </p:spPr>
        <p:txBody>
          <a:bodyPr>
            <a:spAutoFit/>
          </a:bodyPr>
          <a:lstStyle/>
          <a:p>
            <a:pPr algn="ctr" fontAlgn="auto">
              <a:spcBef>
                <a:spcPts val="0"/>
              </a:spcBef>
              <a:spcAft>
                <a:spcPts val="0"/>
              </a:spcAft>
              <a:defRPr/>
            </a:pPr>
            <a:r>
              <a:rPr lang="en-US"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cs typeface="+mn-cs"/>
              </a:rPr>
              <a:t>I </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cs typeface="+mn-cs"/>
              </a:rPr>
              <a:t>тур</a:t>
            </a:r>
          </a:p>
        </p:txBody>
      </p:sp>
      <p:sp>
        <p:nvSpPr>
          <p:cNvPr id="4" name="Багетная рамка 3"/>
          <p:cNvSpPr/>
          <p:nvPr/>
        </p:nvSpPr>
        <p:spPr>
          <a:xfrm>
            <a:off x="2857500" y="2286000"/>
            <a:ext cx="1143000" cy="785813"/>
          </a:xfrm>
          <a:prstGeom prst="bevel">
            <a:avLst/>
          </a:prstGeom>
          <a:ln/>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endParaRPr lang="ru-RU" b="1" dirty="0">
              <a:ln>
                <a:solidFill>
                  <a:schemeClr val="bg2">
                    <a:lumMod val="10000"/>
                  </a:schemeClr>
                </a:solidFill>
              </a:ln>
              <a:solidFill>
                <a:schemeClr val="tx1"/>
              </a:solidFill>
            </a:endParaRPr>
          </a:p>
        </p:txBody>
      </p:sp>
      <p:sp>
        <p:nvSpPr>
          <p:cNvPr id="5" name="Прямоугольник 4">
            <a:hlinkClick r:id="rId3" action="ppaction://hlinksldjump"/>
          </p:cNvPr>
          <p:cNvSpPr/>
          <p:nvPr/>
        </p:nvSpPr>
        <p:spPr>
          <a:xfrm>
            <a:off x="3000364" y="2357430"/>
            <a:ext cx="904433" cy="646331"/>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ru-RU" sz="3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10</a:t>
            </a:r>
          </a:p>
        </p:txBody>
      </p:sp>
      <p:sp>
        <p:nvSpPr>
          <p:cNvPr id="6" name="Багетная рамка 5"/>
          <p:cNvSpPr/>
          <p:nvPr/>
        </p:nvSpPr>
        <p:spPr>
          <a:xfrm>
            <a:off x="4000500" y="2286000"/>
            <a:ext cx="1143000" cy="785813"/>
          </a:xfrm>
          <a:prstGeom prst="bevel">
            <a:avLst/>
          </a:prstGeom>
          <a:ln/>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endParaRPr lang="ru-RU" b="1" dirty="0">
              <a:ln>
                <a:solidFill>
                  <a:schemeClr val="bg2">
                    <a:lumMod val="10000"/>
                  </a:schemeClr>
                </a:solidFill>
              </a:ln>
              <a:solidFill>
                <a:schemeClr val="tx1"/>
              </a:solidFill>
            </a:endParaRPr>
          </a:p>
        </p:txBody>
      </p:sp>
      <p:sp>
        <p:nvSpPr>
          <p:cNvPr id="7" name="Прямоугольник 6">
            <a:hlinkClick r:id="rId4" action="ppaction://hlinksldjump"/>
          </p:cNvPr>
          <p:cNvSpPr/>
          <p:nvPr/>
        </p:nvSpPr>
        <p:spPr>
          <a:xfrm>
            <a:off x="4143372" y="2357430"/>
            <a:ext cx="904433" cy="646331"/>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ru-RU" sz="3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20</a:t>
            </a:r>
          </a:p>
        </p:txBody>
      </p:sp>
      <p:sp>
        <p:nvSpPr>
          <p:cNvPr id="8" name="Багетная рамка 7"/>
          <p:cNvSpPr/>
          <p:nvPr/>
        </p:nvSpPr>
        <p:spPr>
          <a:xfrm>
            <a:off x="5143500" y="2286000"/>
            <a:ext cx="1143000" cy="785813"/>
          </a:xfrm>
          <a:prstGeom prst="bevel">
            <a:avLst/>
          </a:prstGeom>
          <a:ln/>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endParaRPr lang="ru-RU" b="1" dirty="0">
              <a:ln>
                <a:solidFill>
                  <a:schemeClr val="bg2">
                    <a:lumMod val="10000"/>
                  </a:schemeClr>
                </a:solidFill>
              </a:ln>
              <a:solidFill>
                <a:schemeClr val="tx1"/>
              </a:solidFill>
            </a:endParaRPr>
          </a:p>
        </p:txBody>
      </p:sp>
      <p:sp>
        <p:nvSpPr>
          <p:cNvPr id="9" name="Прямоугольник 8">
            <a:hlinkClick r:id="rId5" action="ppaction://hlinksldjump"/>
          </p:cNvPr>
          <p:cNvSpPr/>
          <p:nvPr/>
        </p:nvSpPr>
        <p:spPr>
          <a:xfrm>
            <a:off x="5286380" y="2357430"/>
            <a:ext cx="904433" cy="646331"/>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ru-RU" sz="3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30</a:t>
            </a:r>
          </a:p>
        </p:txBody>
      </p:sp>
      <p:sp>
        <p:nvSpPr>
          <p:cNvPr id="10" name="Багетная рамка 9"/>
          <p:cNvSpPr/>
          <p:nvPr/>
        </p:nvSpPr>
        <p:spPr>
          <a:xfrm>
            <a:off x="6286500" y="2286000"/>
            <a:ext cx="1143000" cy="785813"/>
          </a:xfrm>
          <a:prstGeom prst="bevel">
            <a:avLst/>
          </a:prstGeom>
          <a:ln/>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endParaRPr lang="ru-RU" b="1" dirty="0">
              <a:ln>
                <a:solidFill>
                  <a:schemeClr val="bg2">
                    <a:lumMod val="10000"/>
                  </a:schemeClr>
                </a:solidFill>
              </a:ln>
              <a:solidFill>
                <a:schemeClr val="tx1"/>
              </a:solidFill>
            </a:endParaRPr>
          </a:p>
        </p:txBody>
      </p:sp>
      <p:sp>
        <p:nvSpPr>
          <p:cNvPr id="11" name="Прямоугольник 10">
            <a:hlinkClick r:id="rId6" action="ppaction://hlinksldjump"/>
          </p:cNvPr>
          <p:cNvSpPr/>
          <p:nvPr/>
        </p:nvSpPr>
        <p:spPr>
          <a:xfrm>
            <a:off x="6429388" y="2357430"/>
            <a:ext cx="904433" cy="646331"/>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ru-RU" sz="3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40</a:t>
            </a:r>
          </a:p>
        </p:txBody>
      </p:sp>
      <p:sp>
        <p:nvSpPr>
          <p:cNvPr id="12" name="Багетная рамка 11"/>
          <p:cNvSpPr/>
          <p:nvPr/>
        </p:nvSpPr>
        <p:spPr>
          <a:xfrm>
            <a:off x="7429500" y="2286000"/>
            <a:ext cx="1143000" cy="785813"/>
          </a:xfrm>
          <a:prstGeom prst="bevel">
            <a:avLst/>
          </a:prstGeom>
          <a:ln/>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endParaRPr lang="ru-RU" b="1" dirty="0">
              <a:ln>
                <a:solidFill>
                  <a:schemeClr val="bg2">
                    <a:lumMod val="10000"/>
                  </a:schemeClr>
                </a:solidFill>
              </a:ln>
              <a:solidFill>
                <a:schemeClr val="tx1"/>
              </a:solidFill>
            </a:endParaRPr>
          </a:p>
        </p:txBody>
      </p:sp>
      <p:sp>
        <p:nvSpPr>
          <p:cNvPr id="13" name="Прямоугольник 12">
            <a:hlinkClick r:id="rId7" action="ppaction://hlinksldjump"/>
          </p:cNvPr>
          <p:cNvSpPr/>
          <p:nvPr/>
        </p:nvSpPr>
        <p:spPr>
          <a:xfrm>
            <a:off x="7572396" y="2357430"/>
            <a:ext cx="904433" cy="646331"/>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ru-RU" sz="3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50</a:t>
            </a:r>
          </a:p>
        </p:txBody>
      </p:sp>
      <p:sp>
        <p:nvSpPr>
          <p:cNvPr id="15" name="Багетная рамка 14"/>
          <p:cNvSpPr/>
          <p:nvPr/>
        </p:nvSpPr>
        <p:spPr>
          <a:xfrm>
            <a:off x="2857500" y="3095250"/>
            <a:ext cx="1143000" cy="785812"/>
          </a:xfrm>
          <a:prstGeom prst="bevel">
            <a:avLst/>
          </a:prstGeom>
          <a:ln/>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endParaRPr lang="ru-RU" b="1" dirty="0">
              <a:ln>
                <a:solidFill>
                  <a:schemeClr val="bg2">
                    <a:lumMod val="10000"/>
                  </a:schemeClr>
                </a:solidFill>
              </a:ln>
              <a:solidFill>
                <a:schemeClr val="tx1"/>
              </a:solidFill>
            </a:endParaRPr>
          </a:p>
        </p:txBody>
      </p:sp>
      <p:sp>
        <p:nvSpPr>
          <p:cNvPr id="16" name="Прямоугольник 15">
            <a:hlinkClick r:id="rId8" action="ppaction://hlinksldjump"/>
          </p:cNvPr>
          <p:cNvSpPr/>
          <p:nvPr/>
        </p:nvSpPr>
        <p:spPr>
          <a:xfrm>
            <a:off x="3000364" y="3166686"/>
            <a:ext cx="904433" cy="646331"/>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ru-RU" sz="3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10</a:t>
            </a:r>
          </a:p>
        </p:txBody>
      </p:sp>
      <p:sp>
        <p:nvSpPr>
          <p:cNvPr id="17" name="Багетная рамка 16"/>
          <p:cNvSpPr/>
          <p:nvPr/>
        </p:nvSpPr>
        <p:spPr>
          <a:xfrm>
            <a:off x="4000500" y="3095250"/>
            <a:ext cx="1143000" cy="785812"/>
          </a:xfrm>
          <a:prstGeom prst="bevel">
            <a:avLst/>
          </a:prstGeom>
          <a:ln/>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endParaRPr lang="ru-RU" b="1" dirty="0">
              <a:ln>
                <a:solidFill>
                  <a:schemeClr val="bg2">
                    <a:lumMod val="10000"/>
                  </a:schemeClr>
                </a:solidFill>
              </a:ln>
              <a:solidFill>
                <a:schemeClr val="tx1"/>
              </a:solidFill>
            </a:endParaRPr>
          </a:p>
        </p:txBody>
      </p:sp>
      <p:sp>
        <p:nvSpPr>
          <p:cNvPr id="18" name="Прямоугольник 17">
            <a:hlinkClick r:id="rId9" action="ppaction://hlinksldjump"/>
          </p:cNvPr>
          <p:cNvSpPr/>
          <p:nvPr/>
        </p:nvSpPr>
        <p:spPr>
          <a:xfrm>
            <a:off x="4143372" y="3166686"/>
            <a:ext cx="904433" cy="646331"/>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ru-RU" sz="3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20</a:t>
            </a:r>
          </a:p>
        </p:txBody>
      </p:sp>
      <p:sp>
        <p:nvSpPr>
          <p:cNvPr id="19" name="Багетная рамка 18"/>
          <p:cNvSpPr/>
          <p:nvPr/>
        </p:nvSpPr>
        <p:spPr>
          <a:xfrm>
            <a:off x="5143500" y="3095250"/>
            <a:ext cx="1143000" cy="785812"/>
          </a:xfrm>
          <a:prstGeom prst="bevel">
            <a:avLst/>
          </a:prstGeom>
          <a:ln/>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endParaRPr lang="ru-RU" b="1" dirty="0">
              <a:ln>
                <a:solidFill>
                  <a:schemeClr val="bg2">
                    <a:lumMod val="10000"/>
                  </a:schemeClr>
                </a:solidFill>
              </a:ln>
              <a:solidFill>
                <a:schemeClr val="tx1"/>
              </a:solidFill>
            </a:endParaRPr>
          </a:p>
        </p:txBody>
      </p:sp>
      <p:sp>
        <p:nvSpPr>
          <p:cNvPr id="20" name="Прямоугольник 19">
            <a:hlinkClick r:id="rId10" action="ppaction://hlinksldjump"/>
          </p:cNvPr>
          <p:cNvSpPr/>
          <p:nvPr/>
        </p:nvSpPr>
        <p:spPr>
          <a:xfrm>
            <a:off x="5286380" y="3166686"/>
            <a:ext cx="904433" cy="646331"/>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ru-RU" sz="3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30</a:t>
            </a:r>
          </a:p>
        </p:txBody>
      </p:sp>
      <p:sp>
        <p:nvSpPr>
          <p:cNvPr id="21" name="Багетная рамка 20"/>
          <p:cNvSpPr/>
          <p:nvPr/>
        </p:nvSpPr>
        <p:spPr>
          <a:xfrm>
            <a:off x="6286500" y="3095250"/>
            <a:ext cx="1143000" cy="785812"/>
          </a:xfrm>
          <a:prstGeom prst="bevel">
            <a:avLst/>
          </a:prstGeom>
          <a:ln/>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endParaRPr lang="ru-RU" b="1" dirty="0">
              <a:ln>
                <a:solidFill>
                  <a:schemeClr val="bg2">
                    <a:lumMod val="10000"/>
                  </a:schemeClr>
                </a:solidFill>
              </a:ln>
              <a:solidFill>
                <a:schemeClr val="tx1"/>
              </a:solidFill>
            </a:endParaRPr>
          </a:p>
        </p:txBody>
      </p:sp>
      <p:sp>
        <p:nvSpPr>
          <p:cNvPr id="22" name="Прямоугольник 21">
            <a:hlinkClick r:id="rId11" action="ppaction://hlinksldjump"/>
          </p:cNvPr>
          <p:cNvSpPr/>
          <p:nvPr/>
        </p:nvSpPr>
        <p:spPr>
          <a:xfrm>
            <a:off x="6429388" y="3166686"/>
            <a:ext cx="904433" cy="646331"/>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ru-RU" sz="3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40</a:t>
            </a:r>
          </a:p>
        </p:txBody>
      </p:sp>
      <p:sp>
        <p:nvSpPr>
          <p:cNvPr id="23" name="Багетная рамка 22"/>
          <p:cNvSpPr/>
          <p:nvPr/>
        </p:nvSpPr>
        <p:spPr>
          <a:xfrm>
            <a:off x="7429500" y="3095250"/>
            <a:ext cx="1143000" cy="785812"/>
          </a:xfrm>
          <a:prstGeom prst="bevel">
            <a:avLst/>
          </a:prstGeom>
          <a:ln/>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endParaRPr lang="ru-RU" b="1" dirty="0">
              <a:ln>
                <a:solidFill>
                  <a:schemeClr val="bg2">
                    <a:lumMod val="10000"/>
                  </a:schemeClr>
                </a:solidFill>
              </a:ln>
              <a:solidFill>
                <a:schemeClr val="tx1"/>
              </a:solidFill>
            </a:endParaRPr>
          </a:p>
        </p:txBody>
      </p:sp>
      <p:sp>
        <p:nvSpPr>
          <p:cNvPr id="24" name="Прямоугольник 23">
            <a:hlinkClick r:id="rId12" action="ppaction://hlinksldjump"/>
          </p:cNvPr>
          <p:cNvSpPr/>
          <p:nvPr/>
        </p:nvSpPr>
        <p:spPr>
          <a:xfrm>
            <a:off x="7572396" y="3166686"/>
            <a:ext cx="904433" cy="646331"/>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ru-RU" sz="3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50</a:t>
            </a:r>
          </a:p>
        </p:txBody>
      </p:sp>
      <p:sp>
        <p:nvSpPr>
          <p:cNvPr id="26" name="Багетная рамка 25"/>
          <p:cNvSpPr/>
          <p:nvPr/>
        </p:nvSpPr>
        <p:spPr>
          <a:xfrm>
            <a:off x="2857500" y="3899535"/>
            <a:ext cx="1143000" cy="785813"/>
          </a:xfrm>
          <a:prstGeom prst="bevel">
            <a:avLst/>
          </a:prstGeom>
          <a:ln/>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endParaRPr lang="ru-RU" b="1" dirty="0">
              <a:ln>
                <a:solidFill>
                  <a:schemeClr val="bg2">
                    <a:lumMod val="10000"/>
                  </a:schemeClr>
                </a:solidFill>
              </a:ln>
              <a:solidFill>
                <a:schemeClr val="tx1"/>
              </a:solidFill>
            </a:endParaRPr>
          </a:p>
        </p:txBody>
      </p:sp>
      <p:sp>
        <p:nvSpPr>
          <p:cNvPr id="27" name="Прямоугольник 26">
            <a:hlinkClick r:id="rId13" action="ppaction://hlinksldjump"/>
          </p:cNvPr>
          <p:cNvSpPr/>
          <p:nvPr/>
        </p:nvSpPr>
        <p:spPr>
          <a:xfrm>
            <a:off x="3000364" y="3970978"/>
            <a:ext cx="904433" cy="646331"/>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ru-RU" sz="3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10</a:t>
            </a:r>
          </a:p>
        </p:txBody>
      </p:sp>
      <p:sp>
        <p:nvSpPr>
          <p:cNvPr id="28" name="Багетная рамка 27"/>
          <p:cNvSpPr/>
          <p:nvPr/>
        </p:nvSpPr>
        <p:spPr>
          <a:xfrm>
            <a:off x="4000500" y="3899535"/>
            <a:ext cx="1143000" cy="785813"/>
          </a:xfrm>
          <a:prstGeom prst="bevel">
            <a:avLst/>
          </a:prstGeom>
          <a:ln/>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endParaRPr lang="ru-RU" b="1" dirty="0">
              <a:ln>
                <a:solidFill>
                  <a:schemeClr val="bg2">
                    <a:lumMod val="10000"/>
                  </a:schemeClr>
                </a:solidFill>
              </a:ln>
              <a:solidFill>
                <a:schemeClr val="tx1"/>
              </a:solidFill>
            </a:endParaRPr>
          </a:p>
        </p:txBody>
      </p:sp>
      <p:sp>
        <p:nvSpPr>
          <p:cNvPr id="29" name="Прямоугольник 28">
            <a:hlinkClick r:id="rId14" action="ppaction://hlinksldjump"/>
          </p:cNvPr>
          <p:cNvSpPr/>
          <p:nvPr/>
        </p:nvSpPr>
        <p:spPr>
          <a:xfrm>
            <a:off x="4143372" y="3970978"/>
            <a:ext cx="904433" cy="646331"/>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ru-RU" sz="3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20</a:t>
            </a:r>
          </a:p>
        </p:txBody>
      </p:sp>
      <p:sp>
        <p:nvSpPr>
          <p:cNvPr id="30" name="Багетная рамка 29"/>
          <p:cNvSpPr/>
          <p:nvPr/>
        </p:nvSpPr>
        <p:spPr>
          <a:xfrm>
            <a:off x="5143500" y="3899535"/>
            <a:ext cx="1143000" cy="785813"/>
          </a:xfrm>
          <a:prstGeom prst="bevel">
            <a:avLst/>
          </a:prstGeom>
          <a:ln/>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endParaRPr lang="ru-RU" b="1" dirty="0">
              <a:ln>
                <a:solidFill>
                  <a:schemeClr val="bg2">
                    <a:lumMod val="10000"/>
                  </a:schemeClr>
                </a:solidFill>
              </a:ln>
              <a:solidFill>
                <a:schemeClr val="tx1"/>
              </a:solidFill>
            </a:endParaRPr>
          </a:p>
        </p:txBody>
      </p:sp>
      <p:sp>
        <p:nvSpPr>
          <p:cNvPr id="31" name="Прямоугольник 30">
            <a:hlinkClick r:id="rId15" action="ppaction://hlinksldjump"/>
          </p:cNvPr>
          <p:cNvSpPr/>
          <p:nvPr/>
        </p:nvSpPr>
        <p:spPr>
          <a:xfrm>
            <a:off x="5286380" y="3970978"/>
            <a:ext cx="904433" cy="646331"/>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ru-RU" sz="3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30</a:t>
            </a:r>
          </a:p>
        </p:txBody>
      </p:sp>
      <p:sp>
        <p:nvSpPr>
          <p:cNvPr id="32" name="Багетная рамка 31"/>
          <p:cNvSpPr/>
          <p:nvPr/>
        </p:nvSpPr>
        <p:spPr>
          <a:xfrm>
            <a:off x="6286500" y="3899535"/>
            <a:ext cx="1143000" cy="785813"/>
          </a:xfrm>
          <a:prstGeom prst="bevel">
            <a:avLst/>
          </a:prstGeom>
          <a:ln/>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endParaRPr lang="ru-RU" b="1" dirty="0">
              <a:ln>
                <a:solidFill>
                  <a:schemeClr val="bg2">
                    <a:lumMod val="10000"/>
                  </a:schemeClr>
                </a:solidFill>
              </a:ln>
              <a:solidFill>
                <a:schemeClr val="tx1"/>
              </a:solidFill>
            </a:endParaRPr>
          </a:p>
        </p:txBody>
      </p:sp>
      <p:sp>
        <p:nvSpPr>
          <p:cNvPr id="33" name="Прямоугольник 32">
            <a:hlinkClick r:id="rId16" action="ppaction://hlinksldjump"/>
          </p:cNvPr>
          <p:cNvSpPr/>
          <p:nvPr/>
        </p:nvSpPr>
        <p:spPr>
          <a:xfrm>
            <a:off x="6429388" y="3970978"/>
            <a:ext cx="904433" cy="646331"/>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ru-RU" sz="3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40</a:t>
            </a:r>
          </a:p>
        </p:txBody>
      </p:sp>
      <p:sp>
        <p:nvSpPr>
          <p:cNvPr id="34" name="Багетная рамка 33"/>
          <p:cNvSpPr/>
          <p:nvPr/>
        </p:nvSpPr>
        <p:spPr>
          <a:xfrm>
            <a:off x="7429500" y="3899535"/>
            <a:ext cx="1143000" cy="785813"/>
          </a:xfrm>
          <a:prstGeom prst="bevel">
            <a:avLst/>
          </a:prstGeom>
          <a:ln/>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endParaRPr lang="ru-RU" b="1" dirty="0">
              <a:ln>
                <a:solidFill>
                  <a:schemeClr val="bg2">
                    <a:lumMod val="10000"/>
                  </a:schemeClr>
                </a:solidFill>
              </a:ln>
              <a:solidFill>
                <a:schemeClr val="tx1"/>
              </a:solidFill>
            </a:endParaRPr>
          </a:p>
        </p:txBody>
      </p:sp>
      <p:sp>
        <p:nvSpPr>
          <p:cNvPr id="35" name="Прямоугольник 34">
            <a:hlinkClick r:id="rId17" action="ppaction://hlinksldjump"/>
          </p:cNvPr>
          <p:cNvSpPr/>
          <p:nvPr/>
        </p:nvSpPr>
        <p:spPr>
          <a:xfrm>
            <a:off x="7572396" y="3970978"/>
            <a:ext cx="904433" cy="646331"/>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ru-RU" sz="3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50</a:t>
            </a:r>
          </a:p>
        </p:txBody>
      </p:sp>
      <p:sp>
        <p:nvSpPr>
          <p:cNvPr id="37" name="Багетная рамка 36"/>
          <p:cNvSpPr/>
          <p:nvPr/>
        </p:nvSpPr>
        <p:spPr>
          <a:xfrm>
            <a:off x="2857500" y="4691063"/>
            <a:ext cx="1143000" cy="785812"/>
          </a:xfrm>
          <a:prstGeom prst="bevel">
            <a:avLst/>
          </a:prstGeom>
          <a:ln/>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endParaRPr lang="ru-RU" b="1" dirty="0">
              <a:ln>
                <a:solidFill>
                  <a:schemeClr val="bg2">
                    <a:lumMod val="10000"/>
                  </a:schemeClr>
                </a:solidFill>
              </a:ln>
              <a:solidFill>
                <a:schemeClr val="tx1"/>
              </a:solidFill>
            </a:endParaRPr>
          </a:p>
        </p:txBody>
      </p:sp>
      <p:sp>
        <p:nvSpPr>
          <p:cNvPr id="38" name="Прямоугольник 37">
            <a:hlinkClick r:id="rId18" action="ppaction://hlinksldjump"/>
          </p:cNvPr>
          <p:cNvSpPr/>
          <p:nvPr/>
        </p:nvSpPr>
        <p:spPr>
          <a:xfrm>
            <a:off x="3000364" y="4762512"/>
            <a:ext cx="904433" cy="646331"/>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ru-RU" sz="3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10</a:t>
            </a:r>
          </a:p>
        </p:txBody>
      </p:sp>
      <p:sp>
        <p:nvSpPr>
          <p:cNvPr id="39" name="Багетная рамка 38"/>
          <p:cNvSpPr/>
          <p:nvPr/>
        </p:nvSpPr>
        <p:spPr>
          <a:xfrm>
            <a:off x="4000500" y="4691063"/>
            <a:ext cx="1143000" cy="785812"/>
          </a:xfrm>
          <a:prstGeom prst="bevel">
            <a:avLst/>
          </a:prstGeom>
          <a:ln/>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endParaRPr lang="ru-RU" b="1" dirty="0">
              <a:ln>
                <a:solidFill>
                  <a:schemeClr val="bg2">
                    <a:lumMod val="10000"/>
                  </a:schemeClr>
                </a:solidFill>
              </a:ln>
              <a:solidFill>
                <a:schemeClr val="tx1"/>
              </a:solidFill>
            </a:endParaRPr>
          </a:p>
        </p:txBody>
      </p:sp>
      <p:sp>
        <p:nvSpPr>
          <p:cNvPr id="40" name="Прямоугольник 39">
            <a:hlinkClick r:id="rId19" action="ppaction://hlinksldjump"/>
          </p:cNvPr>
          <p:cNvSpPr/>
          <p:nvPr/>
        </p:nvSpPr>
        <p:spPr>
          <a:xfrm>
            <a:off x="4143372" y="4762512"/>
            <a:ext cx="904433" cy="646331"/>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ru-RU" sz="3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20</a:t>
            </a:r>
          </a:p>
        </p:txBody>
      </p:sp>
      <p:sp>
        <p:nvSpPr>
          <p:cNvPr id="41" name="Багетная рамка 40"/>
          <p:cNvSpPr/>
          <p:nvPr/>
        </p:nvSpPr>
        <p:spPr>
          <a:xfrm>
            <a:off x="5143500" y="4691063"/>
            <a:ext cx="1143000" cy="785812"/>
          </a:xfrm>
          <a:prstGeom prst="bevel">
            <a:avLst/>
          </a:prstGeom>
          <a:ln/>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endParaRPr lang="ru-RU" b="1" dirty="0">
              <a:ln>
                <a:solidFill>
                  <a:schemeClr val="bg2">
                    <a:lumMod val="10000"/>
                  </a:schemeClr>
                </a:solidFill>
              </a:ln>
              <a:solidFill>
                <a:schemeClr val="tx1"/>
              </a:solidFill>
            </a:endParaRPr>
          </a:p>
        </p:txBody>
      </p:sp>
      <p:sp>
        <p:nvSpPr>
          <p:cNvPr id="42" name="Прямоугольник 41">
            <a:hlinkClick r:id="rId20" action="ppaction://hlinksldjump"/>
          </p:cNvPr>
          <p:cNvSpPr/>
          <p:nvPr/>
        </p:nvSpPr>
        <p:spPr>
          <a:xfrm>
            <a:off x="5286380" y="4762512"/>
            <a:ext cx="904433" cy="646331"/>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ru-RU" sz="3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30</a:t>
            </a:r>
          </a:p>
        </p:txBody>
      </p:sp>
      <p:sp>
        <p:nvSpPr>
          <p:cNvPr id="43" name="Багетная рамка 42"/>
          <p:cNvSpPr/>
          <p:nvPr/>
        </p:nvSpPr>
        <p:spPr>
          <a:xfrm>
            <a:off x="6286500" y="4691063"/>
            <a:ext cx="1143000" cy="785812"/>
          </a:xfrm>
          <a:prstGeom prst="bevel">
            <a:avLst/>
          </a:prstGeom>
          <a:ln/>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endParaRPr lang="ru-RU" b="1" dirty="0">
              <a:ln>
                <a:solidFill>
                  <a:schemeClr val="bg2">
                    <a:lumMod val="10000"/>
                  </a:schemeClr>
                </a:solidFill>
              </a:ln>
              <a:solidFill>
                <a:schemeClr val="tx1"/>
              </a:solidFill>
            </a:endParaRPr>
          </a:p>
        </p:txBody>
      </p:sp>
      <p:sp>
        <p:nvSpPr>
          <p:cNvPr id="44" name="Прямоугольник 43">
            <a:hlinkClick r:id="rId21" action="ppaction://hlinksldjump"/>
          </p:cNvPr>
          <p:cNvSpPr/>
          <p:nvPr/>
        </p:nvSpPr>
        <p:spPr>
          <a:xfrm>
            <a:off x="6429388" y="4762512"/>
            <a:ext cx="904433" cy="646331"/>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ru-RU" sz="3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40</a:t>
            </a:r>
          </a:p>
        </p:txBody>
      </p:sp>
      <p:sp>
        <p:nvSpPr>
          <p:cNvPr id="45" name="Багетная рамка 44"/>
          <p:cNvSpPr/>
          <p:nvPr/>
        </p:nvSpPr>
        <p:spPr>
          <a:xfrm>
            <a:off x="7429500" y="4691063"/>
            <a:ext cx="1143000" cy="785812"/>
          </a:xfrm>
          <a:prstGeom prst="bevel">
            <a:avLst/>
          </a:prstGeom>
          <a:ln/>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endParaRPr lang="ru-RU" b="1" dirty="0">
              <a:ln>
                <a:solidFill>
                  <a:schemeClr val="bg2">
                    <a:lumMod val="10000"/>
                  </a:schemeClr>
                </a:solidFill>
              </a:ln>
              <a:solidFill>
                <a:schemeClr val="tx1"/>
              </a:solidFill>
            </a:endParaRPr>
          </a:p>
        </p:txBody>
      </p:sp>
      <p:sp>
        <p:nvSpPr>
          <p:cNvPr id="46" name="Прямоугольник 45">
            <a:hlinkClick r:id="rId22" action="ppaction://hlinksldjump"/>
          </p:cNvPr>
          <p:cNvSpPr/>
          <p:nvPr/>
        </p:nvSpPr>
        <p:spPr>
          <a:xfrm>
            <a:off x="7572396" y="4762512"/>
            <a:ext cx="904433" cy="646331"/>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ru-RU" sz="3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50</a:t>
            </a:r>
          </a:p>
        </p:txBody>
      </p:sp>
      <p:sp>
        <p:nvSpPr>
          <p:cNvPr id="47" name="Багетная рамка 46"/>
          <p:cNvSpPr/>
          <p:nvPr/>
        </p:nvSpPr>
        <p:spPr>
          <a:xfrm>
            <a:off x="642910" y="2285992"/>
            <a:ext cx="2214578" cy="785818"/>
          </a:xfrm>
          <a:prstGeom prst="bevel">
            <a:avLst>
              <a:gd name="adj" fmla="val 17416"/>
            </a:avLst>
          </a:prstGeom>
          <a:ln>
            <a:solidFill>
              <a:schemeClr val="tx1"/>
            </a:solidFill>
          </a:ln>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ru-RU" sz="1700" b="1" cap="all"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Математич</a:t>
            </a:r>
            <a:r>
              <a:rPr lang="ru-RU" sz="17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формулы</a:t>
            </a:r>
          </a:p>
        </p:txBody>
      </p:sp>
      <p:sp>
        <p:nvSpPr>
          <p:cNvPr id="48" name="Багетная рамка 47"/>
          <p:cNvSpPr/>
          <p:nvPr/>
        </p:nvSpPr>
        <p:spPr>
          <a:xfrm>
            <a:off x="642910" y="3095248"/>
            <a:ext cx="2214578" cy="785818"/>
          </a:xfrm>
          <a:prstGeom prst="bevel">
            <a:avLst>
              <a:gd name="adj" fmla="val 20695"/>
            </a:avLst>
          </a:prstGeom>
          <a:ln>
            <a:solidFill>
              <a:schemeClr val="tx1"/>
            </a:solidFill>
          </a:ln>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ru-RU"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Вероятность</a:t>
            </a:r>
          </a:p>
        </p:txBody>
      </p:sp>
      <p:sp>
        <p:nvSpPr>
          <p:cNvPr id="50" name="Багетная рамка 49"/>
          <p:cNvSpPr/>
          <p:nvPr/>
        </p:nvSpPr>
        <p:spPr>
          <a:xfrm>
            <a:off x="642910" y="3899540"/>
            <a:ext cx="2214578" cy="785818"/>
          </a:xfrm>
          <a:prstGeom prst="bevel">
            <a:avLst>
              <a:gd name="adj" fmla="val 15777"/>
            </a:avLst>
          </a:prstGeom>
          <a:ln>
            <a:solidFill>
              <a:schemeClr val="tx1"/>
            </a:solidFill>
          </a:ln>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ru-RU" sz="17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Уравнения</a:t>
            </a:r>
          </a:p>
        </p:txBody>
      </p:sp>
      <p:sp>
        <p:nvSpPr>
          <p:cNvPr id="51" name="Багетная рамка 50"/>
          <p:cNvSpPr/>
          <p:nvPr/>
        </p:nvSpPr>
        <p:spPr>
          <a:xfrm>
            <a:off x="642910" y="4691074"/>
            <a:ext cx="2214578" cy="785818"/>
          </a:xfrm>
          <a:prstGeom prst="bevel">
            <a:avLst>
              <a:gd name="adj" fmla="val 20694"/>
            </a:avLst>
          </a:prstGeom>
          <a:ln>
            <a:solidFill>
              <a:schemeClr val="tx1"/>
            </a:solidFill>
          </a:ln>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ru-RU"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Ребусы</a:t>
            </a:r>
          </a:p>
        </p:txBody>
      </p:sp>
      <p:grpSp>
        <p:nvGrpSpPr>
          <p:cNvPr id="28719" name="Группа 61"/>
          <p:cNvGrpSpPr>
            <a:grpSpLocks/>
          </p:cNvGrpSpPr>
          <p:nvPr/>
        </p:nvGrpSpPr>
        <p:grpSpPr bwMode="auto">
          <a:xfrm>
            <a:off x="500063" y="428625"/>
            <a:ext cx="3311525" cy="1803400"/>
            <a:chOff x="580375" y="463550"/>
            <a:chExt cx="3312914" cy="1802746"/>
          </a:xfrm>
        </p:grpSpPr>
        <p:grpSp>
          <p:nvGrpSpPr>
            <p:cNvPr id="28723" name="Группа 17"/>
            <p:cNvGrpSpPr>
              <a:grpSpLocks/>
            </p:cNvGrpSpPr>
            <p:nvPr/>
          </p:nvGrpSpPr>
          <p:grpSpPr bwMode="auto">
            <a:xfrm>
              <a:off x="580375" y="463550"/>
              <a:ext cx="3312914" cy="1802746"/>
              <a:chOff x="463965" y="500042"/>
              <a:chExt cx="3733800" cy="2309813"/>
            </a:xfrm>
          </p:grpSpPr>
          <p:pic>
            <p:nvPicPr>
              <p:cNvPr id="28725" name="Picture 3"/>
              <p:cNvPicPr>
                <a:picLocks noChangeAspect="1" noChangeArrowheads="1"/>
              </p:cNvPicPr>
              <p:nvPr/>
            </p:nvPicPr>
            <p:blipFill>
              <a:blip r:embed="rId23" cstate="print"/>
              <a:srcRect/>
              <a:stretch>
                <a:fillRect/>
              </a:stretch>
            </p:blipFill>
            <p:spPr bwMode="auto">
              <a:xfrm>
                <a:off x="463965" y="571480"/>
                <a:ext cx="3733800" cy="2238375"/>
              </a:xfrm>
              <a:prstGeom prst="rect">
                <a:avLst/>
              </a:prstGeom>
              <a:noFill/>
              <a:ln w="9525">
                <a:noFill/>
                <a:miter lim="800000"/>
                <a:headEnd/>
                <a:tailEnd/>
              </a:ln>
            </p:spPr>
          </p:pic>
          <p:sp>
            <p:nvSpPr>
              <p:cNvPr id="56" name="Полилиния 55"/>
              <p:cNvSpPr/>
              <p:nvPr/>
            </p:nvSpPr>
            <p:spPr>
              <a:xfrm rot="20199931">
                <a:off x="863119" y="1329623"/>
                <a:ext cx="273860" cy="270428"/>
              </a:xfrm>
              <a:custGeom>
                <a:avLst/>
                <a:gdLst>
                  <a:gd name="connsiteX0" fmla="*/ 0 w 548640"/>
                  <a:gd name="connsiteY0" fmla="*/ 0 h 321501"/>
                  <a:gd name="connsiteX1" fmla="*/ 0 w 548640"/>
                  <a:gd name="connsiteY1" fmla="*/ 0 h 321501"/>
                  <a:gd name="connsiteX2" fmla="*/ 24384 w 548640"/>
                  <a:gd name="connsiteY2" fmla="*/ 158496 h 321501"/>
                  <a:gd name="connsiteX3" fmla="*/ 73152 w 548640"/>
                  <a:gd name="connsiteY3" fmla="*/ 231648 h 321501"/>
                  <a:gd name="connsiteX4" fmla="*/ 109728 w 548640"/>
                  <a:gd name="connsiteY4" fmla="*/ 268224 h 321501"/>
                  <a:gd name="connsiteX5" fmla="*/ 182880 w 548640"/>
                  <a:gd name="connsiteY5" fmla="*/ 292608 h 321501"/>
                  <a:gd name="connsiteX6" fmla="*/ 548640 w 548640"/>
                  <a:gd name="connsiteY6" fmla="*/ 207264 h 321501"/>
                  <a:gd name="connsiteX7" fmla="*/ 0 w 548640"/>
                  <a:gd name="connsiteY7" fmla="*/ 0 h 32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40" h="321501">
                    <a:moveTo>
                      <a:pt x="0" y="0"/>
                    </a:moveTo>
                    <a:lnTo>
                      <a:pt x="0" y="0"/>
                    </a:lnTo>
                    <a:cubicBezTo>
                      <a:pt x="791" y="7120"/>
                      <a:pt x="9300" y="128328"/>
                      <a:pt x="24384" y="158496"/>
                    </a:cubicBezTo>
                    <a:cubicBezTo>
                      <a:pt x="37490" y="184708"/>
                      <a:pt x="52430" y="210926"/>
                      <a:pt x="73152" y="231648"/>
                    </a:cubicBezTo>
                    <a:cubicBezTo>
                      <a:pt x="85344" y="243840"/>
                      <a:pt x="94306" y="260513"/>
                      <a:pt x="109728" y="268224"/>
                    </a:cubicBezTo>
                    <a:cubicBezTo>
                      <a:pt x="216281" y="321501"/>
                      <a:pt x="144953" y="254681"/>
                      <a:pt x="182880" y="292608"/>
                    </a:cubicBezTo>
                    <a:lnTo>
                      <a:pt x="548640" y="207264"/>
                    </a:lnTo>
                    <a:lnTo>
                      <a:pt x="0" y="0"/>
                    </a:lnTo>
                    <a:close/>
                  </a:path>
                </a:pathLst>
              </a:cu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a:p>
            </p:txBody>
          </p:sp>
          <p:sp>
            <p:nvSpPr>
              <p:cNvPr id="57" name="Полилиния 56"/>
              <p:cNvSpPr/>
              <p:nvPr/>
            </p:nvSpPr>
            <p:spPr>
              <a:xfrm rot="16956314">
                <a:off x="1240624" y="1786343"/>
                <a:ext cx="406657" cy="213001"/>
              </a:xfrm>
              <a:custGeom>
                <a:avLst/>
                <a:gdLst>
                  <a:gd name="connsiteX0" fmla="*/ 0 w 548640"/>
                  <a:gd name="connsiteY0" fmla="*/ 0 h 321501"/>
                  <a:gd name="connsiteX1" fmla="*/ 0 w 548640"/>
                  <a:gd name="connsiteY1" fmla="*/ 0 h 321501"/>
                  <a:gd name="connsiteX2" fmla="*/ 24384 w 548640"/>
                  <a:gd name="connsiteY2" fmla="*/ 158496 h 321501"/>
                  <a:gd name="connsiteX3" fmla="*/ 73152 w 548640"/>
                  <a:gd name="connsiteY3" fmla="*/ 231648 h 321501"/>
                  <a:gd name="connsiteX4" fmla="*/ 109728 w 548640"/>
                  <a:gd name="connsiteY4" fmla="*/ 268224 h 321501"/>
                  <a:gd name="connsiteX5" fmla="*/ 182880 w 548640"/>
                  <a:gd name="connsiteY5" fmla="*/ 292608 h 321501"/>
                  <a:gd name="connsiteX6" fmla="*/ 548640 w 548640"/>
                  <a:gd name="connsiteY6" fmla="*/ 207264 h 321501"/>
                  <a:gd name="connsiteX7" fmla="*/ 0 w 548640"/>
                  <a:gd name="connsiteY7" fmla="*/ 0 h 32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40" h="321501">
                    <a:moveTo>
                      <a:pt x="0" y="0"/>
                    </a:moveTo>
                    <a:lnTo>
                      <a:pt x="0" y="0"/>
                    </a:lnTo>
                    <a:cubicBezTo>
                      <a:pt x="791" y="7120"/>
                      <a:pt x="9300" y="128328"/>
                      <a:pt x="24384" y="158496"/>
                    </a:cubicBezTo>
                    <a:cubicBezTo>
                      <a:pt x="37490" y="184708"/>
                      <a:pt x="52430" y="210926"/>
                      <a:pt x="73152" y="231648"/>
                    </a:cubicBezTo>
                    <a:cubicBezTo>
                      <a:pt x="85344" y="243840"/>
                      <a:pt x="94306" y="260513"/>
                      <a:pt x="109728" y="268224"/>
                    </a:cubicBezTo>
                    <a:cubicBezTo>
                      <a:pt x="216281" y="321501"/>
                      <a:pt x="144953" y="254681"/>
                      <a:pt x="182880" y="292608"/>
                    </a:cubicBezTo>
                    <a:lnTo>
                      <a:pt x="548640" y="207264"/>
                    </a:lnTo>
                    <a:lnTo>
                      <a:pt x="0" y="0"/>
                    </a:lnTo>
                    <a:close/>
                  </a:path>
                </a:pathLst>
              </a:cu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a:p>
            </p:txBody>
          </p:sp>
          <p:sp>
            <p:nvSpPr>
              <p:cNvPr id="58" name="Полилиния 57"/>
              <p:cNvSpPr/>
              <p:nvPr/>
            </p:nvSpPr>
            <p:spPr>
              <a:xfrm rot="12479182">
                <a:off x="2812357" y="1154760"/>
                <a:ext cx="406314" cy="213496"/>
              </a:xfrm>
              <a:custGeom>
                <a:avLst/>
                <a:gdLst>
                  <a:gd name="connsiteX0" fmla="*/ 0 w 548640"/>
                  <a:gd name="connsiteY0" fmla="*/ 0 h 321501"/>
                  <a:gd name="connsiteX1" fmla="*/ 0 w 548640"/>
                  <a:gd name="connsiteY1" fmla="*/ 0 h 321501"/>
                  <a:gd name="connsiteX2" fmla="*/ 24384 w 548640"/>
                  <a:gd name="connsiteY2" fmla="*/ 158496 h 321501"/>
                  <a:gd name="connsiteX3" fmla="*/ 73152 w 548640"/>
                  <a:gd name="connsiteY3" fmla="*/ 231648 h 321501"/>
                  <a:gd name="connsiteX4" fmla="*/ 109728 w 548640"/>
                  <a:gd name="connsiteY4" fmla="*/ 268224 h 321501"/>
                  <a:gd name="connsiteX5" fmla="*/ 182880 w 548640"/>
                  <a:gd name="connsiteY5" fmla="*/ 292608 h 321501"/>
                  <a:gd name="connsiteX6" fmla="*/ 548640 w 548640"/>
                  <a:gd name="connsiteY6" fmla="*/ 207264 h 321501"/>
                  <a:gd name="connsiteX7" fmla="*/ 0 w 548640"/>
                  <a:gd name="connsiteY7" fmla="*/ 0 h 32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40" h="321501">
                    <a:moveTo>
                      <a:pt x="0" y="0"/>
                    </a:moveTo>
                    <a:lnTo>
                      <a:pt x="0" y="0"/>
                    </a:lnTo>
                    <a:cubicBezTo>
                      <a:pt x="791" y="7120"/>
                      <a:pt x="9300" y="128328"/>
                      <a:pt x="24384" y="158496"/>
                    </a:cubicBezTo>
                    <a:cubicBezTo>
                      <a:pt x="37490" y="184708"/>
                      <a:pt x="52430" y="210926"/>
                      <a:pt x="73152" y="231648"/>
                    </a:cubicBezTo>
                    <a:cubicBezTo>
                      <a:pt x="85344" y="243840"/>
                      <a:pt x="94306" y="260513"/>
                      <a:pt x="109728" y="268224"/>
                    </a:cubicBezTo>
                    <a:cubicBezTo>
                      <a:pt x="216281" y="321501"/>
                      <a:pt x="144953" y="254681"/>
                      <a:pt x="182880" y="292608"/>
                    </a:cubicBezTo>
                    <a:lnTo>
                      <a:pt x="548640" y="207264"/>
                    </a:lnTo>
                    <a:lnTo>
                      <a:pt x="0" y="0"/>
                    </a:lnTo>
                    <a:close/>
                  </a:path>
                </a:pathLst>
              </a:cu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a:p>
            </p:txBody>
          </p:sp>
          <p:sp>
            <p:nvSpPr>
              <p:cNvPr id="59" name="Полилиния 58"/>
              <p:cNvSpPr/>
              <p:nvPr/>
            </p:nvSpPr>
            <p:spPr>
              <a:xfrm rot="4293788">
                <a:off x="3232474" y="625736"/>
                <a:ext cx="292793" cy="248801"/>
              </a:xfrm>
              <a:custGeom>
                <a:avLst/>
                <a:gdLst>
                  <a:gd name="connsiteX0" fmla="*/ 0 w 548640"/>
                  <a:gd name="connsiteY0" fmla="*/ 0 h 321501"/>
                  <a:gd name="connsiteX1" fmla="*/ 0 w 548640"/>
                  <a:gd name="connsiteY1" fmla="*/ 0 h 321501"/>
                  <a:gd name="connsiteX2" fmla="*/ 24384 w 548640"/>
                  <a:gd name="connsiteY2" fmla="*/ 158496 h 321501"/>
                  <a:gd name="connsiteX3" fmla="*/ 73152 w 548640"/>
                  <a:gd name="connsiteY3" fmla="*/ 231648 h 321501"/>
                  <a:gd name="connsiteX4" fmla="*/ 109728 w 548640"/>
                  <a:gd name="connsiteY4" fmla="*/ 268224 h 321501"/>
                  <a:gd name="connsiteX5" fmla="*/ 182880 w 548640"/>
                  <a:gd name="connsiteY5" fmla="*/ 292608 h 321501"/>
                  <a:gd name="connsiteX6" fmla="*/ 548640 w 548640"/>
                  <a:gd name="connsiteY6" fmla="*/ 207264 h 321501"/>
                  <a:gd name="connsiteX7" fmla="*/ 0 w 548640"/>
                  <a:gd name="connsiteY7" fmla="*/ 0 h 32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40" h="321501">
                    <a:moveTo>
                      <a:pt x="0" y="0"/>
                    </a:moveTo>
                    <a:lnTo>
                      <a:pt x="0" y="0"/>
                    </a:lnTo>
                    <a:cubicBezTo>
                      <a:pt x="791" y="7120"/>
                      <a:pt x="9300" y="128328"/>
                      <a:pt x="24384" y="158496"/>
                    </a:cubicBezTo>
                    <a:cubicBezTo>
                      <a:pt x="37490" y="184708"/>
                      <a:pt x="52430" y="210926"/>
                      <a:pt x="73152" y="231648"/>
                    </a:cubicBezTo>
                    <a:cubicBezTo>
                      <a:pt x="85344" y="243840"/>
                      <a:pt x="94306" y="260513"/>
                      <a:pt x="109728" y="268224"/>
                    </a:cubicBezTo>
                    <a:cubicBezTo>
                      <a:pt x="216281" y="321501"/>
                      <a:pt x="144953" y="254681"/>
                      <a:pt x="182880" y="292608"/>
                    </a:cubicBezTo>
                    <a:lnTo>
                      <a:pt x="548640" y="207264"/>
                    </a:lnTo>
                    <a:lnTo>
                      <a:pt x="0" y="0"/>
                    </a:lnTo>
                    <a:close/>
                  </a:path>
                </a:pathLst>
              </a:cu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a:p>
            </p:txBody>
          </p:sp>
          <p:sp>
            <p:nvSpPr>
              <p:cNvPr id="60" name="Прямоугольник 59"/>
              <p:cNvSpPr/>
              <p:nvPr/>
            </p:nvSpPr>
            <p:spPr>
              <a:xfrm>
                <a:off x="642910" y="500042"/>
                <a:ext cx="2351926" cy="923330"/>
              </a:xfrm>
              <a:prstGeom prst="rect">
                <a:avLst/>
              </a:prstGeom>
              <a:noFill/>
            </p:spPr>
            <p:txBody>
              <a:bodyPr wrap="none">
                <a:spAutoFit/>
                <a:scene3d>
                  <a:camera prst="orthographicFront"/>
                  <a:lightRig rig="balanced" dir="t">
                    <a:rot lat="0" lon="0" rev="2100000"/>
                  </a:lightRig>
                </a:scene3d>
                <a:sp3d extrusionH="57150" prstMaterial="metal">
                  <a:bevelT w="38100" h="25400"/>
                  <a:contourClr>
                    <a:schemeClr val="bg2"/>
                  </a:contourClr>
                </a:sp3d>
              </a:bodyPr>
              <a:lstStyle/>
              <a:p>
                <a:pPr algn="ctr" fontAlgn="auto">
                  <a:spcBef>
                    <a:spcPts val="0"/>
                  </a:spcBef>
                  <a:spcAft>
                    <a:spcPts val="0"/>
                  </a:spcAft>
                  <a:defRPr/>
                </a:pPr>
                <a:r>
                  <a:rPr lang="ru-RU" sz="5400" b="1" dirty="0">
                    <a:ln w="50800"/>
                    <a:solidFill>
                      <a:schemeClr val="bg1">
                        <a:shade val="50000"/>
                      </a:schemeClr>
                    </a:solidFill>
                    <a:latin typeface="+mn-lt"/>
                    <a:cs typeface="+mn-cs"/>
                  </a:rPr>
                  <a:t>СВОЯ</a:t>
                </a:r>
              </a:p>
            </p:txBody>
          </p:sp>
          <p:sp>
            <p:nvSpPr>
              <p:cNvPr id="61" name="Прямоугольник 60"/>
              <p:cNvSpPr/>
              <p:nvPr/>
            </p:nvSpPr>
            <p:spPr>
              <a:xfrm>
                <a:off x="1643042" y="1357298"/>
                <a:ext cx="1999265" cy="923330"/>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fontAlgn="auto">
                  <a:spcBef>
                    <a:spcPts val="0"/>
                  </a:spcBef>
                  <a:spcAft>
                    <a:spcPts val="0"/>
                  </a:spcAft>
                  <a:defRPr/>
                </a:pPr>
                <a:r>
                  <a:rPr lang="ru-RU" sz="5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n-lt"/>
                    <a:cs typeface="+mn-cs"/>
                  </a:rPr>
                  <a:t>игра</a:t>
                </a:r>
              </a:p>
            </p:txBody>
          </p:sp>
        </p:grpSp>
        <p:sp>
          <p:nvSpPr>
            <p:cNvPr id="54" name="Прямоугольник 53"/>
            <p:cNvSpPr/>
            <p:nvPr/>
          </p:nvSpPr>
          <p:spPr>
            <a:xfrm>
              <a:off x="1179552" y="703878"/>
              <a:ext cx="569387" cy="923330"/>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fontAlgn="auto">
                <a:spcBef>
                  <a:spcPts val="0"/>
                </a:spcBef>
                <a:spcAft>
                  <a:spcPts val="0"/>
                </a:spcAft>
                <a:defRPr/>
              </a:pPr>
              <a:r>
                <a:rPr lang="en-US" sz="5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n-lt"/>
                  <a:cs typeface="+mn-cs"/>
                </a:rPr>
                <a:t>_</a:t>
              </a:r>
              <a:endParaRPr lang="ru-RU" sz="5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n-lt"/>
                <a:cs typeface="+mn-cs"/>
              </a:endParaRPr>
            </a:p>
          </p:txBody>
        </p:sp>
      </p:grpSp>
      <p:sp>
        <p:nvSpPr>
          <p:cNvPr id="63" name="Прямоугольник 62"/>
          <p:cNvSpPr/>
          <p:nvPr/>
        </p:nvSpPr>
        <p:spPr>
          <a:xfrm>
            <a:off x="5458480" y="687855"/>
            <a:ext cx="2523832" cy="923330"/>
          </a:xfrm>
          <a:prstGeom prst="rect">
            <a:avLst/>
          </a:prstGeom>
          <a:noFill/>
        </p:spPr>
        <p:txBody>
          <a:bodyPr wrap="none">
            <a:spAutoFit/>
          </a:bodyPr>
          <a:lstStyle/>
          <a:p>
            <a:pPr algn="ctr" fontAlgn="auto">
              <a:spcBef>
                <a:spcPts val="0"/>
              </a:spcBef>
              <a:spcAft>
                <a:spcPts val="0"/>
              </a:spcAft>
              <a:defRPr/>
            </a:pPr>
            <a:r>
              <a:rPr lang="en-U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n-lt"/>
                <a:cs typeface="+mn-cs"/>
              </a:rPr>
              <a:t>I</a:t>
            </a:r>
            <a:r>
              <a:rPr lang="ru-RU"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n-lt"/>
                <a:cs typeface="+mn-cs"/>
              </a:rPr>
              <a:t> РАУНД</a:t>
            </a:r>
          </a:p>
        </p:txBody>
      </p:sp>
      <p:sp>
        <p:nvSpPr>
          <p:cNvPr id="64" name="Прямоугольник 63">
            <a:hlinkClick r:id="rId24" action="ppaction://hlinksldjump"/>
          </p:cNvPr>
          <p:cNvSpPr/>
          <p:nvPr/>
        </p:nvSpPr>
        <p:spPr>
          <a:xfrm>
            <a:off x="4097917" y="5476908"/>
            <a:ext cx="2186817" cy="923330"/>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ru-RU"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Финал</a:t>
            </a:r>
            <a:endParaRPr lang="ru-RU"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mn-cs"/>
            </a:endParaRPr>
          </a:p>
        </p:txBody>
      </p:sp>
      <p:sp>
        <p:nvSpPr>
          <p:cNvPr id="62" name="Нижний колонтитул 61"/>
          <p:cNvSpPr>
            <a:spLocks noGrp="1"/>
          </p:cNvSpPr>
          <p:nvPr>
            <p:ph type="ftr" sz="quarter" idx="11"/>
          </p:nvPr>
        </p:nvSpPr>
        <p:spPr>
          <a:xfrm>
            <a:off x="7072330" y="6072206"/>
            <a:ext cx="1643074" cy="365125"/>
          </a:xfrm>
        </p:spPr>
        <p:txBody>
          <a:bodyPr/>
          <a:lstStyle/>
          <a:p>
            <a:pPr>
              <a:defRPr/>
            </a:pPr>
            <a:endParaRPr lang="ru-RU" dirty="0"/>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childTnLst>
              </p:cTn>
              <p:nextCondLst>
                <p:cond evt="onClick" delay="0">
                  <p:tgtEl>
                    <p:spTgt spid="5"/>
                  </p:tgtEl>
                </p:cond>
              </p:nextCondLst>
            </p:seq>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9" presetClass="exit" presetSubtype="0" fill="hold" nodeType="clickEffect">
                                  <p:stCondLst>
                                    <p:cond delay="0"/>
                                  </p:stCondLst>
                                  <p:childTnLst>
                                    <p:animEffect transition="out" filter="dissolve">
                                      <p:cBhvr>
                                        <p:cTn id="12" dur="500"/>
                                        <p:tgtEl>
                                          <p:spTgt spid="7"/>
                                        </p:tgtEl>
                                      </p:cBhvr>
                                    </p:animEffect>
                                    <p:set>
                                      <p:cBhvr>
                                        <p:cTn id="13" dur="1" fill="hold">
                                          <p:stCondLst>
                                            <p:cond delay="499"/>
                                          </p:stCondLst>
                                        </p:cTn>
                                        <p:tgtEl>
                                          <p:spTgt spid="7"/>
                                        </p:tgtEl>
                                        <p:attrNameLst>
                                          <p:attrName>style.visibility</p:attrName>
                                        </p:attrNameLst>
                                      </p:cBhvr>
                                      <p:to>
                                        <p:strVal val="hidden"/>
                                      </p:to>
                                    </p:set>
                                  </p:childTnLst>
                                </p:cTn>
                              </p:par>
                            </p:childTnLst>
                          </p:cTn>
                        </p:par>
                      </p:childTnLst>
                    </p:cTn>
                  </p:par>
                </p:childTnLst>
              </p:cTn>
              <p:nextCondLst>
                <p:cond evt="onClick" delay="0">
                  <p:tgtEl>
                    <p:spTgt spid="7"/>
                  </p:tgtEl>
                </p:cond>
              </p:nextCondLst>
            </p:seq>
            <p:seq concurrent="1" nextAc="seek">
              <p:cTn id="14" restart="whenNotActive" fill="hold" evtFilter="cancelBubble" nodeType="interactiveSeq">
                <p:stCondLst>
                  <p:cond evt="onClick" delay="0">
                    <p:tgtEl>
                      <p:spTgt spid="9"/>
                    </p:tgtEl>
                  </p:cond>
                </p:stCondLst>
                <p:endSync evt="end" delay="0">
                  <p:rtn val="all"/>
                </p:endSync>
                <p:childTnLst>
                  <p:par>
                    <p:cTn id="15" fill="hold">
                      <p:stCondLst>
                        <p:cond delay="0"/>
                      </p:stCondLst>
                      <p:childTnLst>
                        <p:par>
                          <p:cTn id="16" fill="hold">
                            <p:stCondLst>
                              <p:cond delay="0"/>
                            </p:stCondLst>
                            <p:childTnLst>
                              <p:par>
                                <p:cTn id="17" presetID="9" presetClass="exit" presetSubtype="0" fill="hold" nodeType="clickEffect">
                                  <p:stCondLst>
                                    <p:cond delay="0"/>
                                  </p:stCondLst>
                                  <p:childTnLst>
                                    <p:animEffect transition="out" filter="dissolve">
                                      <p:cBhvr>
                                        <p:cTn id="18" dur="500"/>
                                        <p:tgtEl>
                                          <p:spTgt spid="9"/>
                                        </p:tgtEl>
                                      </p:cBhvr>
                                    </p:animEffect>
                                    <p:set>
                                      <p:cBhvr>
                                        <p:cTn id="19" dur="1" fill="hold">
                                          <p:stCondLst>
                                            <p:cond delay="499"/>
                                          </p:stCondLst>
                                        </p:cTn>
                                        <p:tgtEl>
                                          <p:spTgt spid="9"/>
                                        </p:tgtEl>
                                        <p:attrNameLst>
                                          <p:attrName>style.visibility</p:attrName>
                                        </p:attrNameLst>
                                      </p:cBhvr>
                                      <p:to>
                                        <p:strVal val="hidden"/>
                                      </p:to>
                                    </p:set>
                                  </p:childTnLst>
                                </p:cTn>
                              </p:par>
                            </p:childTnLst>
                          </p:cTn>
                        </p:par>
                      </p:childTnLst>
                    </p:cTn>
                  </p:par>
                </p:childTnLst>
              </p:cTn>
              <p:nextCondLst>
                <p:cond evt="onClick" delay="0">
                  <p:tgtEl>
                    <p:spTgt spid="9"/>
                  </p:tgtEl>
                </p:cond>
              </p:nextCondLst>
            </p:seq>
            <p:seq concurrent="1" nextAc="seek">
              <p:cTn id="20" restart="whenNotActive" fill="hold" evtFilter="cancelBubble" nodeType="interactiveSeq">
                <p:stCondLst>
                  <p:cond evt="onClick" delay="0">
                    <p:tgtEl>
                      <p:spTgt spid="11"/>
                    </p:tgtEl>
                  </p:cond>
                </p:stCondLst>
                <p:endSync evt="end" delay="0">
                  <p:rtn val="all"/>
                </p:endSync>
                <p:childTnLst>
                  <p:par>
                    <p:cTn id="21" fill="hold">
                      <p:stCondLst>
                        <p:cond delay="0"/>
                      </p:stCondLst>
                      <p:childTnLst>
                        <p:par>
                          <p:cTn id="22" fill="hold">
                            <p:stCondLst>
                              <p:cond delay="0"/>
                            </p:stCondLst>
                            <p:childTnLst>
                              <p:par>
                                <p:cTn id="23" presetID="9" presetClass="exit" presetSubtype="0" fill="hold" nodeType="clickEffect">
                                  <p:stCondLst>
                                    <p:cond delay="0"/>
                                  </p:stCondLst>
                                  <p:childTnLst>
                                    <p:animEffect transition="out" filter="dissolve">
                                      <p:cBhvr>
                                        <p:cTn id="24" dur="500"/>
                                        <p:tgtEl>
                                          <p:spTgt spid="11"/>
                                        </p:tgtEl>
                                      </p:cBhvr>
                                    </p:animEffect>
                                    <p:set>
                                      <p:cBhvr>
                                        <p:cTn id="25" dur="1" fill="hold">
                                          <p:stCondLst>
                                            <p:cond delay="499"/>
                                          </p:stCondLst>
                                        </p:cTn>
                                        <p:tgtEl>
                                          <p:spTgt spid="11"/>
                                        </p:tgtEl>
                                        <p:attrNameLst>
                                          <p:attrName>style.visibility</p:attrName>
                                        </p:attrNameLst>
                                      </p:cBhvr>
                                      <p:to>
                                        <p:strVal val="hidden"/>
                                      </p:to>
                                    </p:set>
                                  </p:childTnLst>
                                </p:cTn>
                              </p:par>
                            </p:childTnLst>
                          </p:cTn>
                        </p:par>
                      </p:childTnLst>
                    </p:cTn>
                  </p:par>
                </p:childTnLst>
              </p:cTn>
              <p:nextCondLst>
                <p:cond evt="onClick" delay="0">
                  <p:tgtEl>
                    <p:spTgt spid="11"/>
                  </p:tgtEl>
                </p:cond>
              </p:nextCondLst>
            </p:seq>
            <p:seq concurrent="1" nextAc="seek">
              <p:cTn id="26" restart="whenNotActive" fill="hold" evtFilter="cancelBubble" nodeType="interactiveSeq">
                <p:stCondLst>
                  <p:cond evt="onClick" delay="0">
                    <p:tgtEl>
                      <p:spTgt spid="13"/>
                    </p:tgtEl>
                  </p:cond>
                </p:stCondLst>
                <p:endSync evt="end" delay="0">
                  <p:rtn val="all"/>
                </p:endSync>
                <p:childTnLst>
                  <p:par>
                    <p:cTn id="27" fill="hold">
                      <p:stCondLst>
                        <p:cond delay="0"/>
                      </p:stCondLst>
                      <p:childTnLst>
                        <p:par>
                          <p:cTn id="28" fill="hold">
                            <p:stCondLst>
                              <p:cond delay="0"/>
                            </p:stCondLst>
                            <p:childTnLst>
                              <p:par>
                                <p:cTn id="29" presetID="9" presetClass="exit" presetSubtype="0" fill="hold" nodeType="clickEffect">
                                  <p:stCondLst>
                                    <p:cond delay="0"/>
                                  </p:stCondLst>
                                  <p:childTnLst>
                                    <p:animEffect transition="out" filter="dissolve">
                                      <p:cBhvr>
                                        <p:cTn id="30" dur="500"/>
                                        <p:tgtEl>
                                          <p:spTgt spid="13"/>
                                        </p:tgtEl>
                                      </p:cBhvr>
                                    </p:animEffect>
                                    <p:set>
                                      <p:cBhvr>
                                        <p:cTn id="31" dur="1" fill="hold">
                                          <p:stCondLst>
                                            <p:cond delay="499"/>
                                          </p:stCondLst>
                                        </p:cTn>
                                        <p:tgtEl>
                                          <p:spTgt spid="13"/>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32" restart="whenNotActive" fill="hold" evtFilter="cancelBubble" nodeType="interactiveSeq">
                <p:stCondLst>
                  <p:cond evt="onClick" delay="0">
                    <p:tgtEl>
                      <p:spTgt spid="16"/>
                    </p:tgtEl>
                  </p:cond>
                </p:stCondLst>
                <p:endSync evt="end" delay="0">
                  <p:rtn val="all"/>
                </p:endSync>
                <p:childTnLst>
                  <p:par>
                    <p:cTn id="33" fill="hold">
                      <p:stCondLst>
                        <p:cond delay="0"/>
                      </p:stCondLst>
                      <p:childTnLst>
                        <p:par>
                          <p:cTn id="34" fill="hold">
                            <p:stCondLst>
                              <p:cond delay="0"/>
                            </p:stCondLst>
                            <p:childTnLst>
                              <p:par>
                                <p:cTn id="35" presetID="9" presetClass="exit" presetSubtype="0" fill="hold" nodeType="clickEffect">
                                  <p:stCondLst>
                                    <p:cond delay="0"/>
                                  </p:stCondLst>
                                  <p:childTnLst>
                                    <p:animEffect transition="out" filter="dissolve">
                                      <p:cBhvr>
                                        <p:cTn id="36" dur="500"/>
                                        <p:tgtEl>
                                          <p:spTgt spid="16"/>
                                        </p:tgtEl>
                                      </p:cBhvr>
                                    </p:animEffect>
                                    <p:set>
                                      <p:cBhvr>
                                        <p:cTn id="37" dur="1" fill="hold">
                                          <p:stCondLst>
                                            <p:cond delay="499"/>
                                          </p:stCondLst>
                                        </p:cTn>
                                        <p:tgtEl>
                                          <p:spTgt spid="16"/>
                                        </p:tgtEl>
                                        <p:attrNameLst>
                                          <p:attrName>style.visibility</p:attrName>
                                        </p:attrNameLst>
                                      </p:cBhvr>
                                      <p:to>
                                        <p:strVal val="hidden"/>
                                      </p:to>
                                    </p:set>
                                  </p:childTnLst>
                                </p:cTn>
                              </p:par>
                            </p:childTnLst>
                          </p:cTn>
                        </p:par>
                      </p:childTnLst>
                    </p:cTn>
                  </p:par>
                </p:childTnLst>
              </p:cTn>
              <p:nextCondLst>
                <p:cond evt="onClick" delay="0">
                  <p:tgtEl>
                    <p:spTgt spid="16"/>
                  </p:tgtEl>
                </p:cond>
              </p:nextCondLst>
            </p:seq>
            <p:seq concurrent="1" nextAc="seek">
              <p:cTn id="38" restart="whenNotActive" fill="hold" evtFilter="cancelBubble" nodeType="interactiveSeq">
                <p:stCondLst>
                  <p:cond evt="onClick" delay="0">
                    <p:tgtEl>
                      <p:spTgt spid="18"/>
                    </p:tgtEl>
                  </p:cond>
                </p:stCondLst>
                <p:endSync evt="end" delay="0">
                  <p:rtn val="all"/>
                </p:endSync>
                <p:childTnLst>
                  <p:par>
                    <p:cTn id="39" fill="hold">
                      <p:stCondLst>
                        <p:cond delay="0"/>
                      </p:stCondLst>
                      <p:childTnLst>
                        <p:par>
                          <p:cTn id="40" fill="hold">
                            <p:stCondLst>
                              <p:cond delay="0"/>
                            </p:stCondLst>
                            <p:childTnLst>
                              <p:par>
                                <p:cTn id="41" presetID="9" presetClass="exit" presetSubtype="0" fill="hold" nodeType="clickEffect">
                                  <p:stCondLst>
                                    <p:cond delay="0"/>
                                  </p:stCondLst>
                                  <p:childTnLst>
                                    <p:animEffect transition="out" filter="dissolve">
                                      <p:cBhvr>
                                        <p:cTn id="42" dur="500"/>
                                        <p:tgtEl>
                                          <p:spTgt spid="18"/>
                                        </p:tgtEl>
                                      </p:cBhvr>
                                    </p:animEffect>
                                    <p:set>
                                      <p:cBhvr>
                                        <p:cTn id="43" dur="1" fill="hold">
                                          <p:stCondLst>
                                            <p:cond delay="499"/>
                                          </p:stCondLst>
                                        </p:cTn>
                                        <p:tgtEl>
                                          <p:spTgt spid="18"/>
                                        </p:tgtEl>
                                        <p:attrNameLst>
                                          <p:attrName>style.visibility</p:attrName>
                                        </p:attrNameLst>
                                      </p:cBhvr>
                                      <p:to>
                                        <p:strVal val="hidden"/>
                                      </p:to>
                                    </p:set>
                                  </p:childTnLst>
                                </p:cTn>
                              </p:par>
                            </p:childTnLst>
                          </p:cTn>
                        </p:par>
                      </p:childTnLst>
                    </p:cTn>
                  </p:par>
                </p:childTnLst>
              </p:cTn>
              <p:nextCondLst>
                <p:cond evt="onClick" delay="0">
                  <p:tgtEl>
                    <p:spTgt spid="18"/>
                  </p:tgtEl>
                </p:cond>
              </p:nextCondLst>
            </p:seq>
            <p:seq concurrent="1" nextAc="seek">
              <p:cTn id="44" restart="whenNotActive" fill="hold" evtFilter="cancelBubble" nodeType="interactiveSeq">
                <p:stCondLst>
                  <p:cond evt="onClick" delay="0">
                    <p:tgtEl>
                      <p:spTgt spid="20"/>
                    </p:tgtEl>
                  </p:cond>
                </p:stCondLst>
                <p:endSync evt="end" delay="0">
                  <p:rtn val="all"/>
                </p:endSync>
                <p:childTnLst>
                  <p:par>
                    <p:cTn id="45" fill="hold">
                      <p:stCondLst>
                        <p:cond delay="0"/>
                      </p:stCondLst>
                      <p:childTnLst>
                        <p:par>
                          <p:cTn id="46" fill="hold">
                            <p:stCondLst>
                              <p:cond delay="0"/>
                            </p:stCondLst>
                            <p:childTnLst>
                              <p:par>
                                <p:cTn id="47" presetID="9" presetClass="exit" presetSubtype="0" fill="hold" nodeType="clickEffect">
                                  <p:stCondLst>
                                    <p:cond delay="0"/>
                                  </p:stCondLst>
                                  <p:childTnLst>
                                    <p:animEffect transition="out" filter="dissolv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20"/>
                  </p:tgtEl>
                </p:cond>
              </p:nextCondLst>
            </p:seq>
            <p:seq concurrent="1" nextAc="seek">
              <p:cTn id="50" restart="whenNotActive" fill="hold" evtFilter="cancelBubble" nodeType="interactiveSeq">
                <p:stCondLst>
                  <p:cond evt="onClick" delay="0">
                    <p:tgtEl>
                      <p:spTgt spid="22"/>
                    </p:tgtEl>
                  </p:cond>
                </p:stCondLst>
                <p:endSync evt="end" delay="0">
                  <p:rtn val="all"/>
                </p:endSync>
                <p:childTnLst>
                  <p:par>
                    <p:cTn id="51" fill="hold">
                      <p:stCondLst>
                        <p:cond delay="0"/>
                      </p:stCondLst>
                      <p:childTnLst>
                        <p:par>
                          <p:cTn id="52" fill="hold">
                            <p:stCondLst>
                              <p:cond delay="0"/>
                            </p:stCondLst>
                            <p:childTnLst>
                              <p:par>
                                <p:cTn id="53" presetID="9" presetClass="exit" presetSubtype="0" fill="hold" nodeType="clickEffect">
                                  <p:stCondLst>
                                    <p:cond delay="0"/>
                                  </p:stCondLst>
                                  <p:childTnLst>
                                    <p:animEffect transition="out" filter="dissolve">
                                      <p:cBhvr>
                                        <p:cTn id="54" dur="500"/>
                                        <p:tgtEl>
                                          <p:spTgt spid="22"/>
                                        </p:tgtEl>
                                      </p:cBhvr>
                                    </p:animEffect>
                                    <p:set>
                                      <p:cBhvr>
                                        <p:cTn id="55" dur="1" fill="hold">
                                          <p:stCondLst>
                                            <p:cond delay="499"/>
                                          </p:stCondLst>
                                        </p:cTn>
                                        <p:tgtEl>
                                          <p:spTgt spid="22"/>
                                        </p:tgtEl>
                                        <p:attrNameLst>
                                          <p:attrName>style.visibility</p:attrName>
                                        </p:attrNameLst>
                                      </p:cBhvr>
                                      <p:to>
                                        <p:strVal val="hidden"/>
                                      </p:to>
                                    </p:set>
                                  </p:childTnLst>
                                </p:cTn>
                              </p:par>
                            </p:childTnLst>
                          </p:cTn>
                        </p:par>
                      </p:childTnLst>
                    </p:cTn>
                  </p:par>
                </p:childTnLst>
              </p:cTn>
              <p:nextCondLst>
                <p:cond evt="onClick" delay="0">
                  <p:tgtEl>
                    <p:spTgt spid="22"/>
                  </p:tgtEl>
                </p:cond>
              </p:nextCondLst>
            </p:seq>
            <p:seq concurrent="1" nextAc="seek">
              <p:cTn id="56" restart="whenNotActive" fill="hold" evtFilter="cancelBubble" nodeType="interactiveSeq">
                <p:stCondLst>
                  <p:cond evt="onClick" delay="0">
                    <p:tgtEl>
                      <p:spTgt spid="24"/>
                    </p:tgtEl>
                  </p:cond>
                </p:stCondLst>
                <p:endSync evt="end" delay="0">
                  <p:rtn val="all"/>
                </p:endSync>
                <p:childTnLst>
                  <p:par>
                    <p:cTn id="57" fill="hold">
                      <p:stCondLst>
                        <p:cond delay="0"/>
                      </p:stCondLst>
                      <p:childTnLst>
                        <p:par>
                          <p:cTn id="58" fill="hold">
                            <p:stCondLst>
                              <p:cond delay="0"/>
                            </p:stCondLst>
                            <p:childTnLst>
                              <p:par>
                                <p:cTn id="59" presetID="9" presetClass="exit" presetSubtype="0" fill="hold" nodeType="clickEffect">
                                  <p:stCondLst>
                                    <p:cond delay="0"/>
                                  </p:stCondLst>
                                  <p:childTnLst>
                                    <p:animEffect transition="out" filter="dissolve">
                                      <p:cBhvr>
                                        <p:cTn id="60" dur="500"/>
                                        <p:tgtEl>
                                          <p:spTgt spid="24"/>
                                        </p:tgtEl>
                                      </p:cBhvr>
                                    </p:animEffect>
                                    <p:set>
                                      <p:cBhvr>
                                        <p:cTn id="61" dur="1" fill="hold">
                                          <p:stCondLst>
                                            <p:cond delay="499"/>
                                          </p:stCondLst>
                                        </p:cTn>
                                        <p:tgtEl>
                                          <p:spTgt spid="24"/>
                                        </p:tgtEl>
                                        <p:attrNameLst>
                                          <p:attrName>style.visibility</p:attrName>
                                        </p:attrNameLst>
                                      </p:cBhvr>
                                      <p:to>
                                        <p:strVal val="hidden"/>
                                      </p:to>
                                    </p:set>
                                  </p:childTnLst>
                                </p:cTn>
                              </p:par>
                            </p:childTnLst>
                          </p:cTn>
                        </p:par>
                      </p:childTnLst>
                    </p:cTn>
                  </p:par>
                </p:childTnLst>
              </p:cTn>
              <p:nextCondLst>
                <p:cond evt="onClick" delay="0">
                  <p:tgtEl>
                    <p:spTgt spid="24"/>
                  </p:tgtEl>
                </p:cond>
              </p:nextCondLst>
            </p:seq>
            <p:seq concurrent="1" nextAc="seek">
              <p:cTn id="62" restart="whenNotActive" fill="hold" evtFilter="cancelBubble" nodeType="interactiveSeq">
                <p:stCondLst>
                  <p:cond evt="onClick" delay="0">
                    <p:tgtEl>
                      <p:spTgt spid="27"/>
                    </p:tgtEl>
                  </p:cond>
                </p:stCondLst>
                <p:endSync evt="end" delay="0">
                  <p:rtn val="all"/>
                </p:endSync>
                <p:childTnLst>
                  <p:par>
                    <p:cTn id="63" fill="hold">
                      <p:stCondLst>
                        <p:cond delay="0"/>
                      </p:stCondLst>
                      <p:childTnLst>
                        <p:par>
                          <p:cTn id="64" fill="hold">
                            <p:stCondLst>
                              <p:cond delay="0"/>
                            </p:stCondLst>
                            <p:childTnLst>
                              <p:par>
                                <p:cTn id="65" presetID="9" presetClass="exit" presetSubtype="0" fill="hold" nodeType="clickEffect">
                                  <p:stCondLst>
                                    <p:cond delay="0"/>
                                  </p:stCondLst>
                                  <p:childTnLst>
                                    <p:animEffect transition="out" filter="dissolve">
                                      <p:cBhvr>
                                        <p:cTn id="66" dur="500"/>
                                        <p:tgtEl>
                                          <p:spTgt spid="27"/>
                                        </p:tgtEl>
                                      </p:cBhvr>
                                    </p:animEffect>
                                    <p:set>
                                      <p:cBhvr>
                                        <p:cTn id="67" dur="1" fill="hold">
                                          <p:stCondLst>
                                            <p:cond delay="499"/>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27"/>
                  </p:tgtEl>
                </p:cond>
              </p:nextCondLst>
            </p:seq>
            <p:seq concurrent="1" nextAc="seek">
              <p:cTn id="68" restart="whenNotActive" fill="hold" evtFilter="cancelBubble" nodeType="interactiveSeq">
                <p:stCondLst>
                  <p:cond evt="onClick" delay="0">
                    <p:tgtEl>
                      <p:spTgt spid="29"/>
                    </p:tgtEl>
                  </p:cond>
                </p:stCondLst>
                <p:endSync evt="end" delay="0">
                  <p:rtn val="all"/>
                </p:endSync>
                <p:childTnLst>
                  <p:par>
                    <p:cTn id="69" fill="hold">
                      <p:stCondLst>
                        <p:cond delay="0"/>
                      </p:stCondLst>
                      <p:childTnLst>
                        <p:par>
                          <p:cTn id="70" fill="hold">
                            <p:stCondLst>
                              <p:cond delay="0"/>
                            </p:stCondLst>
                            <p:childTnLst>
                              <p:par>
                                <p:cTn id="71" presetID="9" presetClass="exit" presetSubtype="0" fill="hold" nodeType="clickEffect">
                                  <p:stCondLst>
                                    <p:cond delay="0"/>
                                  </p:stCondLst>
                                  <p:childTnLst>
                                    <p:animEffect transition="out" filter="dissolve">
                                      <p:cBhvr>
                                        <p:cTn id="72" dur="500"/>
                                        <p:tgtEl>
                                          <p:spTgt spid="29"/>
                                        </p:tgtEl>
                                      </p:cBhvr>
                                    </p:animEffect>
                                    <p:set>
                                      <p:cBhvr>
                                        <p:cTn id="73" dur="1" fill="hold">
                                          <p:stCondLst>
                                            <p:cond delay="499"/>
                                          </p:stCondLst>
                                        </p:cTn>
                                        <p:tgtEl>
                                          <p:spTgt spid="29"/>
                                        </p:tgtEl>
                                        <p:attrNameLst>
                                          <p:attrName>style.visibility</p:attrName>
                                        </p:attrNameLst>
                                      </p:cBhvr>
                                      <p:to>
                                        <p:strVal val="hidden"/>
                                      </p:to>
                                    </p:set>
                                  </p:childTnLst>
                                </p:cTn>
                              </p:par>
                            </p:childTnLst>
                          </p:cTn>
                        </p:par>
                      </p:childTnLst>
                    </p:cTn>
                  </p:par>
                </p:childTnLst>
              </p:cTn>
              <p:nextCondLst>
                <p:cond evt="onClick" delay="0">
                  <p:tgtEl>
                    <p:spTgt spid="29"/>
                  </p:tgtEl>
                </p:cond>
              </p:nextCondLst>
            </p:seq>
            <p:seq concurrent="1" nextAc="seek">
              <p:cTn id="74" restart="whenNotActive" fill="hold" evtFilter="cancelBubble" nodeType="interactiveSeq">
                <p:stCondLst>
                  <p:cond evt="onClick" delay="0">
                    <p:tgtEl>
                      <p:spTgt spid="31"/>
                    </p:tgtEl>
                  </p:cond>
                </p:stCondLst>
                <p:endSync evt="end" delay="0">
                  <p:rtn val="all"/>
                </p:endSync>
                <p:childTnLst>
                  <p:par>
                    <p:cTn id="75" fill="hold">
                      <p:stCondLst>
                        <p:cond delay="0"/>
                      </p:stCondLst>
                      <p:childTnLst>
                        <p:par>
                          <p:cTn id="76" fill="hold">
                            <p:stCondLst>
                              <p:cond delay="0"/>
                            </p:stCondLst>
                            <p:childTnLst>
                              <p:par>
                                <p:cTn id="77" presetID="9" presetClass="exit" presetSubtype="0" fill="hold" nodeType="clickEffect">
                                  <p:stCondLst>
                                    <p:cond delay="0"/>
                                  </p:stCondLst>
                                  <p:childTnLst>
                                    <p:animEffect transition="out" filter="dissolve">
                                      <p:cBhvr>
                                        <p:cTn id="78" dur="500"/>
                                        <p:tgtEl>
                                          <p:spTgt spid="31"/>
                                        </p:tgtEl>
                                      </p:cBhvr>
                                    </p:animEffect>
                                    <p:set>
                                      <p:cBhvr>
                                        <p:cTn id="79" dur="1" fill="hold">
                                          <p:stCondLst>
                                            <p:cond delay="499"/>
                                          </p:stCondLst>
                                        </p:cTn>
                                        <p:tgtEl>
                                          <p:spTgt spid="31"/>
                                        </p:tgtEl>
                                        <p:attrNameLst>
                                          <p:attrName>style.visibility</p:attrName>
                                        </p:attrNameLst>
                                      </p:cBhvr>
                                      <p:to>
                                        <p:strVal val="hidden"/>
                                      </p:to>
                                    </p:set>
                                  </p:childTnLst>
                                </p:cTn>
                              </p:par>
                            </p:childTnLst>
                          </p:cTn>
                        </p:par>
                      </p:childTnLst>
                    </p:cTn>
                  </p:par>
                </p:childTnLst>
              </p:cTn>
              <p:nextCondLst>
                <p:cond evt="onClick" delay="0">
                  <p:tgtEl>
                    <p:spTgt spid="31"/>
                  </p:tgtEl>
                </p:cond>
              </p:nextCondLst>
            </p:seq>
            <p:seq concurrent="1" nextAc="seek">
              <p:cTn id="80" restart="whenNotActive" fill="hold" evtFilter="cancelBubble" nodeType="interactiveSeq">
                <p:stCondLst>
                  <p:cond evt="onClick" delay="0">
                    <p:tgtEl>
                      <p:spTgt spid="33"/>
                    </p:tgtEl>
                  </p:cond>
                </p:stCondLst>
                <p:endSync evt="end" delay="0">
                  <p:rtn val="all"/>
                </p:endSync>
                <p:childTnLst>
                  <p:par>
                    <p:cTn id="81" fill="hold">
                      <p:stCondLst>
                        <p:cond delay="0"/>
                      </p:stCondLst>
                      <p:childTnLst>
                        <p:par>
                          <p:cTn id="82" fill="hold">
                            <p:stCondLst>
                              <p:cond delay="0"/>
                            </p:stCondLst>
                            <p:childTnLst>
                              <p:par>
                                <p:cTn id="83" presetID="9" presetClass="exit" presetSubtype="0" fill="hold" nodeType="clickEffect">
                                  <p:stCondLst>
                                    <p:cond delay="0"/>
                                  </p:stCondLst>
                                  <p:childTnLst>
                                    <p:animEffect transition="out" filter="dissolve">
                                      <p:cBhvr>
                                        <p:cTn id="84" dur="500"/>
                                        <p:tgtEl>
                                          <p:spTgt spid="33"/>
                                        </p:tgtEl>
                                      </p:cBhvr>
                                    </p:animEffect>
                                    <p:set>
                                      <p:cBhvr>
                                        <p:cTn id="85" dur="1" fill="hold">
                                          <p:stCondLst>
                                            <p:cond delay="499"/>
                                          </p:stCondLst>
                                        </p:cTn>
                                        <p:tgtEl>
                                          <p:spTgt spid="33"/>
                                        </p:tgtEl>
                                        <p:attrNameLst>
                                          <p:attrName>style.visibility</p:attrName>
                                        </p:attrNameLst>
                                      </p:cBhvr>
                                      <p:to>
                                        <p:strVal val="hidden"/>
                                      </p:to>
                                    </p:set>
                                  </p:childTnLst>
                                </p:cTn>
                              </p:par>
                            </p:childTnLst>
                          </p:cTn>
                        </p:par>
                      </p:childTnLst>
                    </p:cTn>
                  </p:par>
                </p:childTnLst>
              </p:cTn>
              <p:nextCondLst>
                <p:cond evt="onClick" delay="0">
                  <p:tgtEl>
                    <p:spTgt spid="33"/>
                  </p:tgtEl>
                </p:cond>
              </p:nextCondLst>
            </p:seq>
            <p:seq concurrent="1" nextAc="seek">
              <p:cTn id="86" restart="whenNotActive" fill="hold" evtFilter="cancelBubble" nodeType="interactiveSeq">
                <p:stCondLst>
                  <p:cond evt="onClick" delay="0">
                    <p:tgtEl>
                      <p:spTgt spid="35"/>
                    </p:tgtEl>
                  </p:cond>
                </p:stCondLst>
                <p:endSync evt="end" delay="0">
                  <p:rtn val="all"/>
                </p:endSync>
                <p:childTnLst>
                  <p:par>
                    <p:cTn id="87" fill="hold">
                      <p:stCondLst>
                        <p:cond delay="0"/>
                      </p:stCondLst>
                      <p:childTnLst>
                        <p:par>
                          <p:cTn id="88" fill="hold">
                            <p:stCondLst>
                              <p:cond delay="0"/>
                            </p:stCondLst>
                            <p:childTnLst>
                              <p:par>
                                <p:cTn id="89" presetID="9" presetClass="exit" presetSubtype="0" fill="hold" nodeType="clickEffect">
                                  <p:stCondLst>
                                    <p:cond delay="0"/>
                                  </p:stCondLst>
                                  <p:childTnLst>
                                    <p:animEffect transition="out" filter="dissolve">
                                      <p:cBhvr>
                                        <p:cTn id="90" dur="500"/>
                                        <p:tgtEl>
                                          <p:spTgt spid="35"/>
                                        </p:tgtEl>
                                      </p:cBhvr>
                                    </p:animEffect>
                                    <p:set>
                                      <p:cBhvr>
                                        <p:cTn id="91" dur="1" fill="hold">
                                          <p:stCondLst>
                                            <p:cond delay="499"/>
                                          </p:stCondLst>
                                        </p:cTn>
                                        <p:tgtEl>
                                          <p:spTgt spid="35"/>
                                        </p:tgtEl>
                                        <p:attrNameLst>
                                          <p:attrName>style.visibility</p:attrName>
                                        </p:attrNameLst>
                                      </p:cBhvr>
                                      <p:to>
                                        <p:strVal val="hidden"/>
                                      </p:to>
                                    </p:set>
                                  </p:childTnLst>
                                </p:cTn>
                              </p:par>
                            </p:childTnLst>
                          </p:cTn>
                        </p:par>
                      </p:childTnLst>
                    </p:cTn>
                  </p:par>
                </p:childTnLst>
              </p:cTn>
              <p:nextCondLst>
                <p:cond evt="onClick" delay="0">
                  <p:tgtEl>
                    <p:spTgt spid="35"/>
                  </p:tgtEl>
                </p:cond>
              </p:nextCondLst>
            </p:seq>
            <p:seq concurrent="1" nextAc="seek">
              <p:cTn id="92" restart="whenNotActive" fill="hold" evtFilter="cancelBubble" nodeType="interactiveSeq">
                <p:stCondLst>
                  <p:cond evt="onClick" delay="0">
                    <p:tgtEl>
                      <p:spTgt spid="38"/>
                    </p:tgtEl>
                  </p:cond>
                </p:stCondLst>
                <p:endSync evt="end" delay="0">
                  <p:rtn val="all"/>
                </p:endSync>
                <p:childTnLst>
                  <p:par>
                    <p:cTn id="93" fill="hold">
                      <p:stCondLst>
                        <p:cond delay="0"/>
                      </p:stCondLst>
                      <p:childTnLst>
                        <p:par>
                          <p:cTn id="94" fill="hold">
                            <p:stCondLst>
                              <p:cond delay="0"/>
                            </p:stCondLst>
                            <p:childTnLst>
                              <p:par>
                                <p:cTn id="95" presetID="9" presetClass="exit" presetSubtype="0" fill="hold" nodeType="clickEffect">
                                  <p:stCondLst>
                                    <p:cond delay="0"/>
                                  </p:stCondLst>
                                  <p:childTnLst>
                                    <p:animEffect transition="out" filter="dissolve">
                                      <p:cBhvr>
                                        <p:cTn id="96" dur="500"/>
                                        <p:tgtEl>
                                          <p:spTgt spid="38"/>
                                        </p:tgtEl>
                                      </p:cBhvr>
                                    </p:animEffect>
                                    <p:set>
                                      <p:cBhvr>
                                        <p:cTn id="97" dur="1" fill="hold">
                                          <p:stCondLst>
                                            <p:cond delay="499"/>
                                          </p:stCondLst>
                                        </p:cTn>
                                        <p:tgtEl>
                                          <p:spTgt spid="38"/>
                                        </p:tgtEl>
                                        <p:attrNameLst>
                                          <p:attrName>style.visibility</p:attrName>
                                        </p:attrNameLst>
                                      </p:cBhvr>
                                      <p:to>
                                        <p:strVal val="hidden"/>
                                      </p:to>
                                    </p:set>
                                  </p:childTnLst>
                                </p:cTn>
                              </p:par>
                            </p:childTnLst>
                          </p:cTn>
                        </p:par>
                      </p:childTnLst>
                    </p:cTn>
                  </p:par>
                </p:childTnLst>
              </p:cTn>
              <p:nextCondLst>
                <p:cond evt="onClick" delay="0">
                  <p:tgtEl>
                    <p:spTgt spid="38"/>
                  </p:tgtEl>
                </p:cond>
              </p:nextCondLst>
            </p:seq>
            <p:seq concurrent="1" nextAc="seek">
              <p:cTn id="98" restart="whenNotActive" fill="hold" evtFilter="cancelBubble" nodeType="interactiveSeq">
                <p:stCondLst>
                  <p:cond evt="onClick" delay="0">
                    <p:tgtEl>
                      <p:spTgt spid="40"/>
                    </p:tgtEl>
                  </p:cond>
                </p:stCondLst>
                <p:endSync evt="end" delay="0">
                  <p:rtn val="all"/>
                </p:endSync>
                <p:childTnLst>
                  <p:par>
                    <p:cTn id="99" fill="hold">
                      <p:stCondLst>
                        <p:cond delay="0"/>
                      </p:stCondLst>
                      <p:childTnLst>
                        <p:par>
                          <p:cTn id="100" fill="hold">
                            <p:stCondLst>
                              <p:cond delay="0"/>
                            </p:stCondLst>
                            <p:childTnLst>
                              <p:par>
                                <p:cTn id="101" presetID="9" presetClass="exit" presetSubtype="0" fill="hold" nodeType="clickEffect">
                                  <p:stCondLst>
                                    <p:cond delay="0"/>
                                  </p:stCondLst>
                                  <p:childTnLst>
                                    <p:animEffect transition="out" filter="dissolve">
                                      <p:cBhvr>
                                        <p:cTn id="102" dur="500"/>
                                        <p:tgtEl>
                                          <p:spTgt spid="40"/>
                                        </p:tgtEl>
                                      </p:cBhvr>
                                    </p:animEffect>
                                    <p:set>
                                      <p:cBhvr>
                                        <p:cTn id="103" dur="1" fill="hold">
                                          <p:stCondLst>
                                            <p:cond delay="499"/>
                                          </p:stCondLst>
                                        </p:cTn>
                                        <p:tgtEl>
                                          <p:spTgt spid="40"/>
                                        </p:tgtEl>
                                        <p:attrNameLst>
                                          <p:attrName>style.visibility</p:attrName>
                                        </p:attrNameLst>
                                      </p:cBhvr>
                                      <p:to>
                                        <p:strVal val="hidden"/>
                                      </p:to>
                                    </p:set>
                                  </p:childTnLst>
                                </p:cTn>
                              </p:par>
                            </p:childTnLst>
                          </p:cTn>
                        </p:par>
                      </p:childTnLst>
                    </p:cTn>
                  </p:par>
                </p:childTnLst>
              </p:cTn>
              <p:nextCondLst>
                <p:cond evt="onClick" delay="0">
                  <p:tgtEl>
                    <p:spTgt spid="40"/>
                  </p:tgtEl>
                </p:cond>
              </p:nextCondLst>
            </p:seq>
            <p:seq concurrent="1" nextAc="seek">
              <p:cTn id="104" restart="whenNotActive" fill="hold" evtFilter="cancelBubble" nodeType="interactiveSeq">
                <p:stCondLst>
                  <p:cond evt="onClick" delay="0">
                    <p:tgtEl>
                      <p:spTgt spid="42"/>
                    </p:tgtEl>
                  </p:cond>
                </p:stCondLst>
                <p:endSync evt="end" delay="0">
                  <p:rtn val="all"/>
                </p:endSync>
                <p:childTnLst>
                  <p:par>
                    <p:cTn id="105" fill="hold">
                      <p:stCondLst>
                        <p:cond delay="0"/>
                      </p:stCondLst>
                      <p:childTnLst>
                        <p:par>
                          <p:cTn id="106" fill="hold">
                            <p:stCondLst>
                              <p:cond delay="0"/>
                            </p:stCondLst>
                            <p:childTnLst>
                              <p:par>
                                <p:cTn id="107" presetID="9" presetClass="exit" presetSubtype="0" fill="hold" nodeType="clickEffect">
                                  <p:stCondLst>
                                    <p:cond delay="0"/>
                                  </p:stCondLst>
                                  <p:childTnLst>
                                    <p:animEffect transition="out" filter="dissolve">
                                      <p:cBhvr>
                                        <p:cTn id="108" dur="500"/>
                                        <p:tgtEl>
                                          <p:spTgt spid="42"/>
                                        </p:tgtEl>
                                      </p:cBhvr>
                                    </p:animEffect>
                                    <p:set>
                                      <p:cBhvr>
                                        <p:cTn id="109" dur="1" fill="hold">
                                          <p:stCondLst>
                                            <p:cond delay="499"/>
                                          </p:stCondLst>
                                        </p:cTn>
                                        <p:tgtEl>
                                          <p:spTgt spid="42"/>
                                        </p:tgtEl>
                                        <p:attrNameLst>
                                          <p:attrName>style.visibility</p:attrName>
                                        </p:attrNameLst>
                                      </p:cBhvr>
                                      <p:to>
                                        <p:strVal val="hidden"/>
                                      </p:to>
                                    </p:set>
                                  </p:childTnLst>
                                </p:cTn>
                              </p:par>
                            </p:childTnLst>
                          </p:cTn>
                        </p:par>
                      </p:childTnLst>
                    </p:cTn>
                  </p:par>
                </p:childTnLst>
              </p:cTn>
              <p:nextCondLst>
                <p:cond evt="onClick" delay="0">
                  <p:tgtEl>
                    <p:spTgt spid="42"/>
                  </p:tgtEl>
                </p:cond>
              </p:nextCondLst>
            </p:seq>
            <p:seq concurrent="1" nextAc="seek">
              <p:cTn id="110" restart="whenNotActive" fill="hold" evtFilter="cancelBubble" nodeType="interactiveSeq">
                <p:stCondLst>
                  <p:cond evt="onClick" delay="0">
                    <p:tgtEl>
                      <p:spTgt spid="44"/>
                    </p:tgtEl>
                  </p:cond>
                </p:stCondLst>
                <p:endSync evt="end" delay="0">
                  <p:rtn val="all"/>
                </p:endSync>
                <p:childTnLst>
                  <p:par>
                    <p:cTn id="111" fill="hold">
                      <p:stCondLst>
                        <p:cond delay="0"/>
                      </p:stCondLst>
                      <p:childTnLst>
                        <p:par>
                          <p:cTn id="112" fill="hold">
                            <p:stCondLst>
                              <p:cond delay="0"/>
                            </p:stCondLst>
                            <p:childTnLst>
                              <p:par>
                                <p:cTn id="113" presetID="9" presetClass="exit" presetSubtype="0" fill="hold" nodeType="clickEffect">
                                  <p:stCondLst>
                                    <p:cond delay="0"/>
                                  </p:stCondLst>
                                  <p:childTnLst>
                                    <p:animEffect transition="out" filter="dissolve">
                                      <p:cBhvr>
                                        <p:cTn id="114" dur="500"/>
                                        <p:tgtEl>
                                          <p:spTgt spid="44"/>
                                        </p:tgtEl>
                                      </p:cBhvr>
                                    </p:animEffect>
                                    <p:set>
                                      <p:cBhvr>
                                        <p:cTn id="115" dur="1" fill="hold">
                                          <p:stCondLst>
                                            <p:cond delay="499"/>
                                          </p:stCondLst>
                                        </p:cTn>
                                        <p:tgtEl>
                                          <p:spTgt spid="44"/>
                                        </p:tgtEl>
                                        <p:attrNameLst>
                                          <p:attrName>style.visibility</p:attrName>
                                        </p:attrNameLst>
                                      </p:cBhvr>
                                      <p:to>
                                        <p:strVal val="hidden"/>
                                      </p:to>
                                    </p:set>
                                  </p:childTnLst>
                                </p:cTn>
                              </p:par>
                            </p:childTnLst>
                          </p:cTn>
                        </p:par>
                      </p:childTnLst>
                    </p:cTn>
                  </p:par>
                </p:childTnLst>
              </p:cTn>
              <p:nextCondLst>
                <p:cond evt="onClick" delay="0">
                  <p:tgtEl>
                    <p:spTgt spid="44"/>
                  </p:tgtEl>
                </p:cond>
              </p:nextCondLst>
            </p:seq>
            <p:seq concurrent="1" nextAc="seek">
              <p:cTn id="116" restart="whenNotActive" fill="hold" evtFilter="cancelBubble" nodeType="interactiveSeq">
                <p:stCondLst>
                  <p:cond evt="onClick" delay="0">
                    <p:tgtEl>
                      <p:spTgt spid="46"/>
                    </p:tgtEl>
                  </p:cond>
                </p:stCondLst>
                <p:endSync evt="end" delay="0">
                  <p:rtn val="all"/>
                </p:endSync>
                <p:childTnLst>
                  <p:par>
                    <p:cTn id="117" fill="hold">
                      <p:stCondLst>
                        <p:cond delay="0"/>
                      </p:stCondLst>
                      <p:childTnLst>
                        <p:par>
                          <p:cTn id="118" fill="hold">
                            <p:stCondLst>
                              <p:cond delay="0"/>
                            </p:stCondLst>
                            <p:childTnLst>
                              <p:par>
                                <p:cTn id="119" presetID="9" presetClass="exit" presetSubtype="0" fill="hold" nodeType="clickEffect">
                                  <p:stCondLst>
                                    <p:cond delay="0"/>
                                  </p:stCondLst>
                                  <p:childTnLst>
                                    <p:animEffect transition="out" filter="dissolve">
                                      <p:cBhvr>
                                        <p:cTn id="120" dur="500"/>
                                        <p:tgtEl>
                                          <p:spTgt spid="46"/>
                                        </p:tgtEl>
                                      </p:cBhvr>
                                    </p:animEffect>
                                    <p:set>
                                      <p:cBhvr>
                                        <p:cTn id="121" dur="1" fill="hold">
                                          <p:stCondLst>
                                            <p:cond delay="499"/>
                                          </p:stCondLst>
                                        </p:cTn>
                                        <p:tgtEl>
                                          <p:spTgt spid="46"/>
                                        </p:tgtEl>
                                        <p:attrNameLst>
                                          <p:attrName>style.visibility</p:attrName>
                                        </p:attrNameLst>
                                      </p:cBhvr>
                                      <p:to>
                                        <p:strVal val="hidden"/>
                                      </p:to>
                                    </p:set>
                                  </p:childTnLst>
                                </p:cTn>
                              </p:par>
                            </p:childTnLst>
                          </p:cTn>
                        </p:par>
                      </p:childTnLst>
                    </p:cTn>
                  </p:par>
                </p:childTnLst>
              </p:cTn>
              <p:nextCondLst>
                <p:cond evt="onClick" delay="0">
                  <p:tgtEl>
                    <p:spTgt spid="46"/>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rgbClr val="7030A0"/>
            </a:gs>
            <a:gs pos="35000">
              <a:schemeClr val="accent3">
                <a:tint val="37000"/>
                <a:satMod val="300000"/>
              </a:schemeClr>
            </a:gs>
            <a:gs pos="100000">
              <a:srgbClr val="7030A0"/>
            </a:gs>
          </a:gsLst>
          <a:lin ang="16200000" scaled="1"/>
        </a:gradFill>
        <a:effectLst/>
      </p:bgPr>
    </p:bg>
    <p:spTree>
      <p:nvGrpSpPr>
        <p:cNvPr id="1" name=""/>
        <p:cNvGrpSpPr/>
        <p:nvPr/>
      </p:nvGrpSpPr>
      <p:grpSpPr>
        <a:xfrm>
          <a:off x="0" y="0"/>
          <a:ext cx="0" cy="0"/>
          <a:chOff x="0" y="0"/>
          <a:chExt cx="0" cy="0"/>
        </a:xfrm>
      </p:grpSpPr>
      <p:sp>
        <p:nvSpPr>
          <p:cNvPr id="57" name="Багетная рамка 6">
            <a:extLst>
              <a:ext uri="{FF2B5EF4-FFF2-40B4-BE49-F238E27FC236}">
                <a16:creationId xmlns:a16="http://schemas.microsoft.com/office/drawing/2014/main" id="{87400CDF-6B42-430F-97F1-CBE7706A88D2}"/>
              </a:ext>
            </a:extLst>
          </p:cNvPr>
          <p:cNvSpPr/>
          <p:nvPr/>
        </p:nvSpPr>
        <p:spPr>
          <a:xfrm>
            <a:off x="877869" y="4654012"/>
            <a:ext cx="1071570" cy="777061"/>
          </a:xfrm>
          <a:prstGeom prst="bevel">
            <a:avLst/>
          </a:prstGeom>
          <a:gradFill>
            <a:gsLst>
              <a:gs pos="0">
                <a:srgbClr val="CCCCFF"/>
              </a:gs>
              <a:gs pos="17999">
                <a:srgbClr val="99CCFF"/>
              </a:gs>
              <a:gs pos="36000">
                <a:srgbClr val="9966FF"/>
              </a:gs>
              <a:gs pos="61000">
                <a:srgbClr val="CC99FF"/>
              </a:gs>
              <a:gs pos="82001">
                <a:srgbClr val="99CCFF"/>
              </a:gs>
              <a:gs pos="100000">
                <a:srgbClr val="CCCCFF"/>
              </a:gs>
            </a:gsLst>
            <a:lin ang="16200000" scaled="0"/>
          </a:gradFill>
          <a:ln w="28575">
            <a:solidFill>
              <a:schemeClr val="tx1"/>
            </a:solidFill>
          </a:ln>
        </p:spPr>
        <p:style>
          <a:lnRef idx="1">
            <a:schemeClr val="accent3"/>
          </a:lnRef>
          <a:fillRef idx="2">
            <a:schemeClr val="accent3"/>
          </a:fillRef>
          <a:effectRef idx="1">
            <a:schemeClr val="accent3"/>
          </a:effectRef>
          <a:fontRef idx="minor">
            <a:schemeClr val="dk1"/>
          </a:fontRef>
        </p:style>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ru-RU" sz="32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latin typeface="Georgia" pitchFamily="18" charset="0"/>
              </a:rPr>
              <a:t>9</a:t>
            </a:r>
          </a:p>
        </p:txBody>
      </p:sp>
      <p:pic>
        <p:nvPicPr>
          <p:cNvPr id="11339" name="Picture 75">
            <a:extLst>
              <a:ext uri="{FF2B5EF4-FFF2-40B4-BE49-F238E27FC236}">
                <a16:creationId xmlns:a16="http://schemas.microsoft.com/office/drawing/2014/main" id="{A63D0A1A-E953-4AFC-9A15-5A6FF1E7C954}"/>
              </a:ext>
            </a:extLst>
          </p:cNvPr>
          <p:cNvPicPr>
            <a:picLocks noChangeAspect="1" noChangeArrowheads="1"/>
          </p:cNvPicPr>
          <p:nvPr/>
        </p:nvPicPr>
        <p:blipFill>
          <a:blip r:embed="rId5" cstate="print">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160210" y="3560321"/>
            <a:ext cx="3800662" cy="2363020"/>
          </a:xfrm>
          <a:prstGeom prst="rect">
            <a:avLst/>
          </a:prstGeom>
          <a:noFill/>
          <a:extLst>
            <a:ext uri="{909E8E84-426E-40DD-AFC4-6F175D3DCCD1}">
              <a14:hiddenFill xmlns:a14="http://schemas.microsoft.com/office/drawing/2010/main">
                <a:solidFill>
                  <a:srgbClr val="FFFFFF"/>
                </a:solidFill>
              </a14:hiddenFill>
            </a:ext>
          </a:extLst>
        </p:spPr>
      </p:pic>
      <p:sp>
        <p:nvSpPr>
          <p:cNvPr id="44" name="Скругленный прямоугольник 43">
            <a:hlinkClick r:id="rId6" action="ppaction://hlinksldjump"/>
          </p:cNvPr>
          <p:cNvSpPr/>
          <p:nvPr/>
        </p:nvSpPr>
        <p:spPr>
          <a:xfrm>
            <a:off x="571500" y="6000750"/>
            <a:ext cx="2857500" cy="357188"/>
          </a:xfrm>
          <a:prstGeom prst="roundRect">
            <a:avLst/>
          </a:prstGeom>
          <a:ln/>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ru-RU" sz="2000" b="1" i="1" dirty="0">
                <a:solidFill>
                  <a:schemeClr val="tx1"/>
                </a:solidFill>
                <a:latin typeface="+mj-lt"/>
              </a:rPr>
              <a:t>Продолжить игру</a:t>
            </a:r>
          </a:p>
        </p:txBody>
      </p:sp>
      <p:sp>
        <p:nvSpPr>
          <p:cNvPr id="6" name="Блок-схема: альтернативный процесс 5">
            <a:hlinkClick r:id="" action="ppaction://noaction"/>
          </p:cNvPr>
          <p:cNvSpPr/>
          <p:nvPr/>
        </p:nvSpPr>
        <p:spPr>
          <a:xfrm>
            <a:off x="3929063" y="6000750"/>
            <a:ext cx="1500187" cy="357188"/>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b="1" dirty="0">
                <a:solidFill>
                  <a:schemeClr val="tx1"/>
                </a:solidFill>
              </a:rPr>
              <a:t>II</a:t>
            </a:r>
            <a:r>
              <a:rPr lang="ru-RU" b="1" dirty="0">
                <a:solidFill>
                  <a:schemeClr val="tx1"/>
                </a:solidFill>
              </a:rPr>
              <a:t> РАУНД</a:t>
            </a:r>
          </a:p>
        </p:txBody>
      </p:sp>
      <p:sp>
        <p:nvSpPr>
          <p:cNvPr id="7" name="Багетная рамка 6"/>
          <p:cNvSpPr/>
          <p:nvPr/>
        </p:nvSpPr>
        <p:spPr>
          <a:xfrm>
            <a:off x="7429520" y="571480"/>
            <a:ext cx="1071570" cy="777061"/>
          </a:xfrm>
          <a:prstGeom prst="bevel">
            <a:avLst/>
          </a:prstGeom>
          <a:gradFill>
            <a:gsLst>
              <a:gs pos="0">
                <a:srgbClr val="CCCCFF"/>
              </a:gs>
              <a:gs pos="17999">
                <a:srgbClr val="99CCFF"/>
              </a:gs>
              <a:gs pos="36000">
                <a:srgbClr val="9966FF"/>
              </a:gs>
              <a:gs pos="61000">
                <a:srgbClr val="CC99FF"/>
              </a:gs>
              <a:gs pos="82001">
                <a:srgbClr val="99CCFF"/>
              </a:gs>
              <a:gs pos="100000">
                <a:srgbClr val="CCCCFF"/>
              </a:gs>
            </a:gsLst>
            <a:lin ang="16200000" scaled="0"/>
          </a:gradFill>
          <a:ln w="28575">
            <a:solidFill>
              <a:schemeClr val="tx1"/>
            </a:solidFill>
          </a:ln>
        </p:spPr>
        <p:style>
          <a:lnRef idx="1">
            <a:schemeClr val="accent3"/>
          </a:lnRef>
          <a:fillRef idx="2">
            <a:schemeClr val="accent3"/>
          </a:fillRef>
          <a:effectRef idx="1">
            <a:schemeClr val="accent3"/>
          </a:effectRef>
          <a:fontRef idx="minor">
            <a:schemeClr val="dk1"/>
          </a:fontRef>
        </p:style>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ru-RU" sz="32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latin typeface="Georgia" pitchFamily="18" charset="0"/>
              </a:rPr>
              <a:t>30</a:t>
            </a:r>
          </a:p>
        </p:txBody>
      </p:sp>
      <p:sp>
        <p:nvSpPr>
          <p:cNvPr id="8" name="Скругленный прямоугольник 7"/>
          <p:cNvSpPr/>
          <p:nvPr/>
        </p:nvSpPr>
        <p:spPr>
          <a:xfrm>
            <a:off x="460515" y="464970"/>
            <a:ext cx="4455027" cy="1021556"/>
          </a:xfrm>
          <a:prstGeom prst="roundRect">
            <a:avLst/>
          </a:prstGeom>
        </p:spPr>
        <p:style>
          <a:lnRef idx="1">
            <a:schemeClr val="accent5"/>
          </a:lnRef>
          <a:fillRef idx="2">
            <a:schemeClr val="accent5"/>
          </a:fillRef>
          <a:effectRef idx="1">
            <a:schemeClr val="accent5"/>
          </a:effectRef>
          <a:fontRef idx="minor">
            <a:schemeClr val="dk1"/>
          </a:fontRef>
        </p:style>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ru-RU"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Кот в мешке</a:t>
            </a:r>
          </a:p>
        </p:txBody>
      </p:sp>
      <p:sp>
        <p:nvSpPr>
          <p:cNvPr id="9" name="Скругленный прямоугольник 8"/>
          <p:cNvSpPr/>
          <p:nvPr/>
        </p:nvSpPr>
        <p:spPr>
          <a:xfrm>
            <a:off x="1714480" y="1571612"/>
            <a:ext cx="6929486" cy="1928826"/>
          </a:xfrm>
          <a:prstGeom prst="roundRect">
            <a:avLst/>
          </a:prstGeom>
          <a:gradFill flip="none" rotWithShape="1">
            <a:gsLst>
              <a:gs pos="0">
                <a:schemeClr val="accent6">
                  <a:lumMod val="40000"/>
                  <a:lumOff val="60000"/>
                  <a:alpha val="99000"/>
                </a:schemeClr>
              </a:gs>
              <a:gs pos="35000">
                <a:srgbClr val="FFFFA3"/>
              </a:gs>
              <a:gs pos="100000">
                <a:schemeClr val="accent6">
                  <a:lumMod val="40000"/>
                  <a:lumOff val="60000"/>
                </a:scheme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ru-RU" sz="2000" b="1" i="1" dirty="0">
                <a:solidFill>
                  <a:schemeClr val="tx1"/>
                </a:solidFill>
                <a:latin typeface="Georgia" pitchFamily="18" charset="0"/>
              </a:rPr>
              <a:t>По стеблю растения, высота которого 11 м, от земли ползет гусеница. Днем она поднимается на 3 м., а ночью опускается на 2 м. Через сколько суток гусеница доползет до верхушки растения?</a:t>
            </a:r>
          </a:p>
        </p:txBody>
      </p:sp>
      <p:grpSp>
        <p:nvGrpSpPr>
          <p:cNvPr id="2" name="Группа 47"/>
          <p:cNvGrpSpPr>
            <a:grpSpLocks/>
          </p:cNvGrpSpPr>
          <p:nvPr/>
        </p:nvGrpSpPr>
        <p:grpSpPr bwMode="auto">
          <a:xfrm>
            <a:off x="178593" y="178594"/>
            <a:ext cx="8786813" cy="6500812"/>
            <a:chOff x="214313" y="214313"/>
            <a:chExt cx="8715376" cy="6429366"/>
          </a:xfrm>
        </p:grpSpPr>
        <p:grpSp>
          <p:nvGrpSpPr>
            <p:cNvPr id="11281" name="Группа 51"/>
            <p:cNvGrpSpPr>
              <a:grpSpLocks/>
            </p:cNvGrpSpPr>
            <p:nvPr/>
          </p:nvGrpSpPr>
          <p:grpSpPr bwMode="auto">
            <a:xfrm>
              <a:off x="214313" y="214313"/>
              <a:ext cx="8715376" cy="6429366"/>
              <a:chOff x="214282" y="214291"/>
              <a:chExt cx="8715436" cy="6429420"/>
            </a:xfrm>
          </p:grpSpPr>
          <p:sp>
            <p:nvSpPr>
              <p:cNvPr id="21" name="Скругленный прямоугольник 20">
                <a:hlinkClick r:id="rId7" action="ppaction://hlinksldjump"/>
              </p:cNvPr>
              <p:cNvSpPr/>
              <p:nvPr/>
            </p:nvSpPr>
            <p:spPr>
              <a:xfrm>
                <a:off x="428428" y="5999983"/>
                <a:ext cx="2643761" cy="357975"/>
              </a:xfrm>
              <a:prstGeom prst="roundRect">
                <a:avLst/>
              </a:prstGeom>
              <a:ln w="12700">
                <a:solidFill>
                  <a:srgbClr val="C00000"/>
                </a:solidFill>
              </a:ln>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ru-RU" b="1" dirty="0"/>
                  <a:t>Продолжить игру</a:t>
                </a:r>
              </a:p>
            </p:txBody>
          </p:sp>
          <p:sp>
            <p:nvSpPr>
              <p:cNvPr id="22" name="Скругленный прямоугольник 21">
                <a:hlinkClick r:id="" action="ppaction://noaction"/>
              </p:cNvPr>
              <p:cNvSpPr/>
              <p:nvPr/>
            </p:nvSpPr>
            <p:spPr>
              <a:xfrm>
                <a:off x="3213904" y="5999983"/>
                <a:ext cx="1858033" cy="357975"/>
              </a:xfrm>
              <a:prstGeom prst="round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en-US" sz="2000" b="1" dirty="0"/>
                  <a:t>II </a:t>
                </a:r>
                <a:r>
                  <a:rPr lang="ru-RU" sz="2000" b="1" dirty="0"/>
                  <a:t>раунд </a:t>
                </a:r>
              </a:p>
            </p:txBody>
          </p:sp>
          <p:sp>
            <p:nvSpPr>
              <p:cNvPr id="23" name="Багетная рамка 22"/>
              <p:cNvSpPr/>
              <p:nvPr/>
            </p:nvSpPr>
            <p:spPr>
              <a:xfrm>
                <a:off x="7459037" y="570694"/>
                <a:ext cx="1001448" cy="929479"/>
              </a:xfrm>
              <a:prstGeom prst="bevel">
                <a:avLst/>
              </a:prstGeom>
              <a:ln w="19050">
                <a:solidFill>
                  <a:schemeClr val="tx1"/>
                </a:solidFill>
              </a:ln>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dirty="0"/>
              </a:p>
            </p:txBody>
          </p:sp>
          <p:sp>
            <p:nvSpPr>
              <p:cNvPr id="24" name="Прямоугольник 23">
                <a:hlinkClick r:id="rId8" action="ppaction://hlinksldjump"/>
              </p:cNvPr>
              <p:cNvSpPr/>
              <p:nvPr/>
            </p:nvSpPr>
            <p:spPr>
              <a:xfrm>
                <a:off x="7500958" y="642918"/>
                <a:ext cx="928459" cy="707886"/>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ru-RU" sz="4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4</a:t>
                </a:r>
                <a:r>
                  <a:rPr lang="en-US" sz="4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0</a:t>
                </a:r>
                <a:endParaRPr lang="ru-RU" sz="4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endParaRPr>
              </a:p>
            </p:txBody>
          </p:sp>
          <p:sp>
            <p:nvSpPr>
              <p:cNvPr id="25" name="Прямоугольник 24"/>
              <p:cNvSpPr/>
              <p:nvPr/>
            </p:nvSpPr>
            <p:spPr>
              <a:xfrm>
                <a:off x="214282" y="214291"/>
                <a:ext cx="8715436" cy="6429420"/>
              </a:xfrm>
              <a:prstGeom prst="rect">
                <a:avLst/>
              </a:prstGeom>
              <a:gradFill>
                <a:gsLst>
                  <a:gs pos="0">
                    <a:srgbClr val="000066"/>
                  </a:gs>
                  <a:gs pos="60000">
                    <a:schemeClr val="tx1"/>
                  </a:gs>
                  <a:gs pos="100000">
                    <a:srgbClr val="000066"/>
                  </a:gs>
                  <a:gs pos="100000">
                    <a:schemeClr val="tx1"/>
                  </a:gs>
                </a:gsLst>
              </a:gradFill>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ru-RU"/>
              </a:p>
            </p:txBody>
          </p:sp>
          <p:grpSp>
            <p:nvGrpSpPr>
              <p:cNvPr id="4" name="Группа 70"/>
              <p:cNvGrpSpPr/>
              <p:nvPr/>
            </p:nvGrpSpPr>
            <p:grpSpPr>
              <a:xfrm>
                <a:off x="642910" y="357166"/>
                <a:ext cx="5572164" cy="5572164"/>
                <a:chOff x="642910" y="357166"/>
                <a:chExt cx="5572164" cy="5572164"/>
              </a:xfrm>
              <a:gradFill>
                <a:gsLst>
                  <a:gs pos="0">
                    <a:schemeClr val="tx1"/>
                  </a:gs>
                  <a:gs pos="60000">
                    <a:srgbClr val="003399"/>
                  </a:gs>
                  <a:gs pos="100000">
                    <a:srgbClr val="000066"/>
                  </a:gs>
                  <a:gs pos="100000">
                    <a:schemeClr val="tx1">
                      <a:lumMod val="85000"/>
                      <a:lumOff val="15000"/>
                    </a:schemeClr>
                  </a:gs>
                </a:gsLst>
                <a:lin ang="16200000" scaled="0"/>
              </a:gradFill>
              <a:effectLst>
                <a:outerShdw blurRad="63500" sx="102000" sy="102000" algn="ctr" rotWithShape="0">
                  <a:prstClr val="black">
                    <a:alpha val="40000"/>
                  </a:prstClr>
                </a:outerShdw>
              </a:effectLst>
            </p:grpSpPr>
            <p:sp>
              <p:nvSpPr>
                <p:cNvPr id="54" name="Овал 9"/>
                <p:cNvSpPr/>
                <p:nvPr/>
              </p:nvSpPr>
              <p:spPr>
                <a:xfrm>
                  <a:off x="642910" y="357166"/>
                  <a:ext cx="5572164" cy="5572164"/>
                </a:xfrm>
                <a:prstGeom prst="ellipse">
                  <a:avLst/>
                </a:prstGeom>
                <a:grpFill/>
                <a:scene3d>
                  <a:camera prst="orthographicFront" fov="0">
                    <a:rot lat="0" lon="0" rev="0"/>
                  </a:camera>
                  <a:lightRig rig="contrasting" dir="t">
                    <a:rot lat="0" lon="0" rev="12000000"/>
                  </a:lightRig>
                </a:scene3d>
                <a:sp3d prstMaterial="powder">
                  <a:bevelT h="50800" prst="angle"/>
                </a:sp3d>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ru-RU"/>
                </a:p>
              </p:txBody>
            </p:sp>
            <p:sp>
              <p:nvSpPr>
                <p:cNvPr id="55" name="Овал 54"/>
                <p:cNvSpPr/>
                <p:nvPr/>
              </p:nvSpPr>
              <p:spPr>
                <a:xfrm>
                  <a:off x="857224" y="548810"/>
                  <a:ext cx="5143536" cy="5143536"/>
                </a:xfrm>
                <a:prstGeom prst="ellipse">
                  <a:avLst/>
                </a:prstGeom>
                <a:grpFill/>
                <a:scene3d>
                  <a:camera prst="orthographicFront" fov="0">
                    <a:rot lat="0" lon="0" rev="0"/>
                  </a:camera>
                  <a:lightRig rig="contrasting" dir="t">
                    <a:rot lat="0" lon="0" rev="12000000"/>
                  </a:lightRig>
                </a:scene3d>
                <a:sp3d prstMaterial="powder">
                  <a:bevelT h="50800" prst="angle"/>
                </a:sp3d>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ru-RU"/>
                </a:p>
              </p:txBody>
            </p:sp>
          </p:grpSp>
          <p:sp>
            <p:nvSpPr>
              <p:cNvPr id="27" name="4-конечная звезда 26"/>
              <p:cNvSpPr/>
              <p:nvPr/>
            </p:nvSpPr>
            <p:spPr>
              <a:xfrm>
                <a:off x="6500826" y="714356"/>
                <a:ext cx="142876" cy="214314"/>
              </a:xfrm>
              <a:prstGeom prst="star4">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ru-RU"/>
              </a:p>
            </p:txBody>
          </p:sp>
          <p:sp>
            <p:nvSpPr>
              <p:cNvPr id="28" name="4-конечная звезда 27"/>
              <p:cNvSpPr/>
              <p:nvPr/>
            </p:nvSpPr>
            <p:spPr>
              <a:xfrm>
                <a:off x="7143768" y="1214422"/>
                <a:ext cx="285752" cy="428628"/>
              </a:xfrm>
              <a:prstGeom prst="star4">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ru-RU"/>
              </a:p>
            </p:txBody>
          </p:sp>
          <p:sp>
            <p:nvSpPr>
              <p:cNvPr id="29" name="4-конечная звезда 28"/>
              <p:cNvSpPr/>
              <p:nvPr/>
            </p:nvSpPr>
            <p:spPr>
              <a:xfrm>
                <a:off x="8286776" y="2571744"/>
                <a:ext cx="428628" cy="785818"/>
              </a:xfrm>
              <a:prstGeom prst="star4">
                <a:avLst/>
              </a:prstGeom>
              <a:effectLst>
                <a:glow rad="63500">
                  <a:schemeClr val="accent1">
                    <a:satMod val="175000"/>
                    <a:alpha val="40000"/>
                  </a:schemeClr>
                </a:glow>
                <a:outerShdw blurRad="65500" dist="38100" dir="5400000" rotWithShape="0">
                  <a:srgbClr val="000000">
                    <a:alpha val="40000"/>
                  </a:srgbClr>
                </a:outerShdw>
              </a:effectLst>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ru-RU"/>
              </a:p>
            </p:txBody>
          </p:sp>
          <p:sp>
            <p:nvSpPr>
              <p:cNvPr id="30" name="Полилиния 29"/>
              <p:cNvSpPr/>
              <p:nvPr/>
            </p:nvSpPr>
            <p:spPr bwMode="auto">
              <a:xfrm rot="19275439">
                <a:off x="1037801" y="2798619"/>
                <a:ext cx="464508" cy="301453"/>
              </a:xfrm>
              <a:custGeom>
                <a:avLst/>
                <a:gdLst>
                  <a:gd name="connsiteX0" fmla="*/ 0 w 548640"/>
                  <a:gd name="connsiteY0" fmla="*/ 0 h 321501"/>
                  <a:gd name="connsiteX1" fmla="*/ 0 w 548640"/>
                  <a:gd name="connsiteY1" fmla="*/ 0 h 321501"/>
                  <a:gd name="connsiteX2" fmla="*/ 24384 w 548640"/>
                  <a:gd name="connsiteY2" fmla="*/ 158496 h 321501"/>
                  <a:gd name="connsiteX3" fmla="*/ 73152 w 548640"/>
                  <a:gd name="connsiteY3" fmla="*/ 231648 h 321501"/>
                  <a:gd name="connsiteX4" fmla="*/ 109728 w 548640"/>
                  <a:gd name="connsiteY4" fmla="*/ 268224 h 321501"/>
                  <a:gd name="connsiteX5" fmla="*/ 182880 w 548640"/>
                  <a:gd name="connsiteY5" fmla="*/ 292608 h 321501"/>
                  <a:gd name="connsiteX6" fmla="*/ 548640 w 548640"/>
                  <a:gd name="connsiteY6" fmla="*/ 207264 h 321501"/>
                  <a:gd name="connsiteX7" fmla="*/ 0 w 548640"/>
                  <a:gd name="connsiteY7" fmla="*/ 0 h 32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40" h="321501">
                    <a:moveTo>
                      <a:pt x="0" y="0"/>
                    </a:moveTo>
                    <a:lnTo>
                      <a:pt x="0" y="0"/>
                    </a:lnTo>
                    <a:cubicBezTo>
                      <a:pt x="791" y="7120"/>
                      <a:pt x="9300" y="128328"/>
                      <a:pt x="24384" y="158496"/>
                    </a:cubicBezTo>
                    <a:cubicBezTo>
                      <a:pt x="37490" y="184708"/>
                      <a:pt x="52430" y="210926"/>
                      <a:pt x="73152" y="231648"/>
                    </a:cubicBezTo>
                    <a:cubicBezTo>
                      <a:pt x="85344" y="243840"/>
                      <a:pt x="94306" y="260513"/>
                      <a:pt x="109728" y="268224"/>
                    </a:cubicBezTo>
                    <a:cubicBezTo>
                      <a:pt x="216281" y="321501"/>
                      <a:pt x="144953" y="254681"/>
                      <a:pt x="182880" y="292608"/>
                    </a:cubicBezTo>
                    <a:lnTo>
                      <a:pt x="548640" y="207264"/>
                    </a:lnTo>
                    <a:lnTo>
                      <a:pt x="0" y="0"/>
                    </a:lnTo>
                    <a:close/>
                  </a:path>
                </a:pathLst>
              </a:cu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a:p>
            </p:txBody>
          </p:sp>
          <p:sp>
            <p:nvSpPr>
              <p:cNvPr id="31" name="Полилиния 30"/>
              <p:cNvSpPr/>
              <p:nvPr/>
            </p:nvSpPr>
            <p:spPr bwMode="auto">
              <a:xfrm rot="1394041">
                <a:off x="1825103" y="1938223"/>
                <a:ext cx="318070" cy="188408"/>
              </a:xfrm>
              <a:custGeom>
                <a:avLst/>
                <a:gdLst>
                  <a:gd name="connsiteX0" fmla="*/ 0 w 548640"/>
                  <a:gd name="connsiteY0" fmla="*/ 0 h 321501"/>
                  <a:gd name="connsiteX1" fmla="*/ 0 w 548640"/>
                  <a:gd name="connsiteY1" fmla="*/ 0 h 321501"/>
                  <a:gd name="connsiteX2" fmla="*/ 24384 w 548640"/>
                  <a:gd name="connsiteY2" fmla="*/ 158496 h 321501"/>
                  <a:gd name="connsiteX3" fmla="*/ 73152 w 548640"/>
                  <a:gd name="connsiteY3" fmla="*/ 231648 h 321501"/>
                  <a:gd name="connsiteX4" fmla="*/ 109728 w 548640"/>
                  <a:gd name="connsiteY4" fmla="*/ 268224 h 321501"/>
                  <a:gd name="connsiteX5" fmla="*/ 182880 w 548640"/>
                  <a:gd name="connsiteY5" fmla="*/ 292608 h 321501"/>
                  <a:gd name="connsiteX6" fmla="*/ 548640 w 548640"/>
                  <a:gd name="connsiteY6" fmla="*/ 207264 h 321501"/>
                  <a:gd name="connsiteX7" fmla="*/ 0 w 548640"/>
                  <a:gd name="connsiteY7" fmla="*/ 0 h 32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40" h="321501">
                    <a:moveTo>
                      <a:pt x="0" y="0"/>
                    </a:moveTo>
                    <a:lnTo>
                      <a:pt x="0" y="0"/>
                    </a:lnTo>
                    <a:cubicBezTo>
                      <a:pt x="791" y="7120"/>
                      <a:pt x="9300" y="128328"/>
                      <a:pt x="24384" y="158496"/>
                    </a:cubicBezTo>
                    <a:cubicBezTo>
                      <a:pt x="37490" y="184708"/>
                      <a:pt x="52430" y="210926"/>
                      <a:pt x="73152" y="231648"/>
                    </a:cubicBezTo>
                    <a:cubicBezTo>
                      <a:pt x="85344" y="243840"/>
                      <a:pt x="94306" y="260513"/>
                      <a:pt x="109728" y="268224"/>
                    </a:cubicBezTo>
                    <a:cubicBezTo>
                      <a:pt x="216281" y="321501"/>
                      <a:pt x="144953" y="254681"/>
                      <a:pt x="182880" y="292608"/>
                    </a:cubicBezTo>
                    <a:lnTo>
                      <a:pt x="548640" y="207264"/>
                    </a:lnTo>
                    <a:lnTo>
                      <a:pt x="0" y="0"/>
                    </a:lnTo>
                    <a:close/>
                  </a:path>
                </a:pathLst>
              </a:cu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a:p>
            </p:txBody>
          </p:sp>
          <p:sp>
            <p:nvSpPr>
              <p:cNvPr id="32" name="Полилиния 31"/>
              <p:cNvSpPr/>
              <p:nvPr/>
            </p:nvSpPr>
            <p:spPr bwMode="auto">
              <a:xfrm rot="15154483">
                <a:off x="1438426" y="4021141"/>
                <a:ext cx="467880" cy="387353"/>
              </a:xfrm>
              <a:custGeom>
                <a:avLst/>
                <a:gdLst>
                  <a:gd name="connsiteX0" fmla="*/ 0 w 548640"/>
                  <a:gd name="connsiteY0" fmla="*/ 0 h 321501"/>
                  <a:gd name="connsiteX1" fmla="*/ 0 w 548640"/>
                  <a:gd name="connsiteY1" fmla="*/ 0 h 321501"/>
                  <a:gd name="connsiteX2" fmla="*/ 24384 w 548640"/>
                  <a:gd name="connsiteY2" fmla="*/ 158496 h 321501"/>
                  <a:gd name="connsiteX3" fmla="*/ 73152 w 548640"/>
                  <a:gd name="connsiteY3" fmla="*/ 231648 h 321501"/>
                  <a:gd name="connsiteX4" fmla="*/ 109728 w 548640"/>
                  <a:gd name="connsiteY4" fmla="*/ 268224 h 321501"/>
                  <a:gd name="connsiteX5" fmla="*/ 182880 w 548640"/>
                  <a:gd name="connsiteY5" fmla="*/ 292608 h 321501"/>
                  <a:gd name="connsiteX6" fmla="*/ 548640 w 548640"/>
                  <a:gd name="connsiteY6" fmla="*/ 207264 h 321501"/>
                  <a:gd name="connsiteX7" fmla="*/ 0 w 548640"/>
                  <a:gd name="connsiteY7" fmla="*/ 0 h 32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40" h="321501">
                    <a:moveTo>
                      <a:pt x="0" y="0"/>
                    </a:moveTo>
                    <a:lnTo>
                      <a:pt x="0" y="0"/>
                    </a:lnTo>
                    <a:cubicBezTo>
                      <a:pt x="791" y="7120"/>
                      <a:pt x="9300" y="128328"/>
                      <a:pt x="24384" y="158496"/>
                    </a:cubicBezTo>
                    <a:cubicBezTo>
                      <a:pt x="37490" y="184708"/>
                      <a:pt x="52430" y="210926"/>
                      <a:pt x="73152" y="231648"/>
                    </a:cubicBezTo>
                    <a:cubicBezTo>
                      <a:pt x="85344" y="243840"/>
                      <a:pt x="94306" y="260513"/>
                      <a:pt x="109728" y="268224"/>
                    </a:cubicBezTo>
                    <a:cubicBezTo>
                      <a:pt x="216281" y="321501"/>
                      <a:pt x="144953" y="254681"/>
                      <a:pt x="182880" y="292608"/>
                    </a:cubicBezTo>
                    <a:lnTo>
                      <a:pt x="548640" y="207264"/>
                    </a:lnTo>
                    <a:lnTo>
                      <a:pt x="0" y="0"/>
                    </a:lnTo>
                    <a:close/>
                  </a:path>
                </a:pathLst>
              </a:cu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a:p>
            </p:txBody>
          </p:sp>
          <p:sp>
            <p:nvSpPr>
              <p:cNvPr id="33" name="Полилиния 32"/>
              <p:cNvSpPr/>
              <p:nvPr/>
            </p:nvSpPr>
            <p:spPr bwMode="auto">
              <a:xfrm rot="16898388">
                <a:off x="2042287" y="3042389"/>
                <a:ext cx="467880" cy="259809"/>
              </a:xfrm>
              <a:custGeom>
                <a:avLst/>
                <a:gdLst>
                  <a:gd name="connsiteX0" fmla="*/ 0 w 548640"/>
                  <a:gd name="connsiteY0" fmla="*/ 0 h 321501"/>
                  <a:gd name="connsiteX1" fmla="*/ 0 w 548640"/>
                  <a:gd name="connsiteY1" fmla="*/ 0 h 321501"/>
                  <a:gd name="connsiteX2" fmla="*/ 24384 w 548640"/>
                  <a:gd name="connsiteY2" fmla="*/ 158496 h 321501"/>
                  <a:gd name="connsiteX3" fmla="*/ 73152 w 548640"/>
                  <a:gd name="connsiteY3" fmla="*/ 231648 h 321501"/>
                  <a:gd name="connsiteX4" fmla="*/ 109728 w 548640"/>
                  <a:gd name="connsiteY4" fmla="*/ 268224 h 321501"/>
                  <a:gd name="connsiteX5" fmla="*/ 182880 w 548640"/>
                  <a:gd name="connsiteY5" fmla="*/ 292608 h 321501"/>
                  <a:gd name="connsiteX6" fmla="*/ 548640 w 548640"/>
                  <a:gd name="connsiteY6" fmla="*/ 207264 h 321501"/>
                  <a:gd name="connsiteX7" fmla="*/ 0 w 548640"/>
                  <a:gd name="connsiteY7" fmla="*/ 0 h 32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40" h="321501">
                    <a:moveTo>
                      <a:pt x="0" y="0"/>
                    </a:moveTo>
                    <a:lnTo>
                      <a:pt x="0" y="0"/>
                    </a:lnTo>
                    <a:cubicBezTo>
                      <a:pt x="791" y="7120"/>
                      <a:pt x="9300" y="128328"/>
                      <a:pt x="24384" y="158496"/>
                    </a:cubicBezTo>
                    <a:cubicBezTo>
                      <a:pt x="37490" y="184708"/>
                      <a:pt x="52430" y="210926"/>
                      <a:pt x="73152" y="231648"/>
                    </a:cubicBezTo>
                    <a:cubicBezTo>
                      <a:pt x="85344" y="243840"/>
                      <a:pt x="94306" y="260513"/>
                      <a:pt x="109728" y="268224"/>
                    </a:cubicBezTo>
                    <a:cubicBezTo>
                      <a:pt x="216281" y="321501"/>
                      <a:pt x="144953" y="254681"/>
                      <a:pt x="182880" y="292608"/>
                    </a:cubicBezTo>
                    <a:lnTo>
                      <a:pt x="548640" y="207264"/>
                    </a:lnTo>
                    <a:lnTo>
                      <a:pt x="0" y="0"/>
                    </a:lnTo>
                    <a:close/>
                  </a:path>
                </a:pathLst>
              </a:cu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a:p>
            </p:txBody>
          </p:sp>
          <p:sp>
            <p:nvSpPr>
              <p:cNvPr id="35" name="Полилиния 34"/>
              <p:cNvSpPr/>
              <p:nvPr/>
            </p:nvSpPr>
            <p:spPr bwMode="auto">
              <a:xfrm rot="7884008">
                <a:off x="2589244" y="1229851"/>
                <a:ext cx="317153" cy="188953"/>
              </a:xfrm>
              <a:custGeom>
                <a:avLst/>
                <a:gdLst>
                  <a:gd name="connsiteX0" fmla="*/ 0 w 548640"/>
                  <a:gd name="connsiteY0" fmla="*/ 0 h 321501"/>
                  <a:gd name="connsiteX1" fmla="*/ 0 w 548640"/>
                  <a:gd name="connsiteY1" fmla="*/ 0 h 321501"/>
                  <a:gd name="connsiteX2" fmla="*/ 24384 w 548640"/>
                  <a:gd name="connsiteY2" fmla="*/ 158496 h 321501"/>
                  <a:gd name="connsiteX3" fmla="*/ 73152 w 548640"/>
                  <a:gd name="connsiteY3" fmla="*/ 231648 h 321501"/>
                  <a:gd name="connsiteX4" fmla="*/ 109728 w 548640"/>
                  <a:gd name="connsiteY4" fmla="*/ 268224 h 321501"/>
                  <a:gd name="connsiteX5" fmla="*/ 182880 w 548640"/>
                  <a:gd name="connsiteY5" fmla="*/ 292608 h 321501"/>
                  <a:gd name="connsiteX6" fmla="*/ 548640 w 548640"/>
                  <a:gd name="connsiteY6" fmla="*/ 207264 h 321501"/>
                  <a:gd name="connsiteX7" fmla="*/ 0 w 548640"/>
                  <a:gd name="connsiteY7" fmla="*/ 0 h 32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40" h="321501">
                    <a:moveTo>
                      <a:pt x="0" y="0"/>
                    </a:moveTo>
                    <a:lnTo>
                      <a:pt x="0" y="0"/>
                    </a:lnTo>
                    <a:cubicBezTo>
                      <a:pt x="791" y="7120"/>
                      <a:pt x="9300" y="128328"/>
                      <a:pt x="24384" y="158496"/>
                    </a:cubicBezTo>
                    <a:cubicBezTo>
                      <a:pt x="37490" y="184708"/>
                      <a:pt x="52430" y="210926"/>
                      <a:pt x="73152" y="231648"/>
                    </a:cubicBezTo>
                    <a:cubicBezTo>
                      <a:pt x="85344" y="243840"/>
                      <a:pt x="94306" y="260513"/>
                      <a:pt x="109728" y="268224"/>
                    </a:cubicBezTo>
                    <a:cubicBezTo>
                      <a:pt x="216281" y="321501"/>
                      <a:pt x="144953" y="254681"/>
                      <a:pt x="182880" y="292608"/>
                    </a:cubicBezTo>
                    <a:lnTo>
                      <a:pt x="548640" y="207264"/>
                    </a:lnTo>
                    <a:lnTo>
                      <a:pt x="0" y="0"/>
                    </a:lnTo>
                    <a:close/>
                  </a:path>
                </a:pathLst>
              </a:cu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a:p>
            </p:txBody>
          </p:sp>
          <p:sp>
            <p:nvSpPr>
              <p:cNvPr id="36" name="Полилиния 35"/>
              <p:cNvSpPr/>
              <p:nvPr/>
            </p:nvSpPr>
            <p:spPr bwMode="auto">
              <a:xfrm rot="7469707">
                <a:off x="3367153" y="4949115"/>
                <a:ext cx="354835" cy="343264"/>
              </a:xfrm>
              <a:custGeom>
                <a:avLst/>
                <a:gdLst>
                  <a:gd name="connsiteX0" fmla="*/ 0 w 548640"/>
                  <a:gd name="connsiteY0" fmla="*/ 0 h 321501"/>
                  <a:gd name="connsiteX1" fmla="*/ 0 w 548640"/>
                  <a:gd name="connsiteY1" fmla="*/ 0 h 321501"/>
                  <a:gd name="connsiteX2" fmla="*/ 24384 w 548640"/>
                  <a:gd name="connsiteY2" fmla="*/ 158496 h 321501"/>
                  <a:gd name="connsiteX3" fmla="*/ 73152 w 548640"/>
                  <a:gd name="connsiteY3" fmla="*/ 231648 h 321501"/>
                  <a:gd name="connsiteX4" fmla="*/ 109728 w 548640"/>
                  <a:gd name="connsiteY4" fmla="*/ 268224 h 321501"/>
                  <a:gd name="connsiteX5" fmla="*/ 182880 w 548640"/>
                  <a:gd name="connsiteY5" fmla="*/ 292608 h 321501"/>
                  <a:gd name="connsiteX6" fmla="*/ 548640 w 548640"/>
                  <a:gd name="connsiteY6" fmla="*/ 207264 h 321501"/>
                  <a:gd name="connsiteX7" fmla="*/ 0 w 548640"/>
                  <a:gd name="connsiteY7" fmla="*/ 0 h 32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40" h="321501">
                    <a:moveTo>
                      <a:pt x="0" y="0"/>
                    </a:moveTo>
                    <a:lnTo>
                      <a:pt x="0" y="0"/>
                    </a:lnTo>
                    <a:cubicBezTo>
                      <a:pt x="791" y="7120"/>
                      <a:pt x="9300" y="128328"/>
                      <a:pt x="24384" y="158496"/>
                    </a:cubicBezTo>
                    <a:cubicBezTo>
                      <a:pt x="37490" y="184708"/>
                      <a:pt x="52430" y="210926"/>
                      <a:pt x="73152" y="231648"/>
                    </a:cubicBezTo>
                    <a:cubicBezTo>
                      <a:pt x="85344" y="243840"/>
                      <a:pt x="94306" y="260513"/>
                      <a:pt x="109728" y="268224"/>
                    </a:cubicBezTo>
                    <a:cubicBezTo>
                      <a:pt x="216281" y="321501"/>
                      <a:pt x="144953" y="254681"/>
                      <a:pt x="182880" y="292608"/>
                    </a:cubicBezTo>
                    <a:lnTo>
                      <a:pt x="548640" y="207264"/>
                    </a:lnTo>
                    <a:lnTo>
                      <a:pt x="0" y="0"/>
                    </a:lnTo>
                    <a:close/>
                  </a:path>
                </a:pathLst>
              </a:cu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a:p>
            </p:txBody>
          </p:sp>
          <p:sp>
            <p:nvSpPr>
              <p:cNvPr id="37" name="Полилиния 36"/>
              <p:cNvSpPr/>
              <p:nvPr/>
            </p:nvSpPr>
            <p:spPr bwMode="auto">
              <a:xfrm rot="19744319">
                <a:off x="2454945" y="4996711"/>
                <a:ext cx="316495" cy="189977"/>
              </a:xfrm>
              <a:custGeom>
                <a:avLst/>
                <a:gdLst>
                  <a:gd name="connsiteX0" fmla="*/ 0 w 548640"/>
                  <a:gd name="connsiteY0" fmla="*/ 0 h 321501"/>
                  <a:gd name="connsiteX1" fmla="*/ 0 w 548640"/>
                  <a:gd name="connsiteY1" fmla="*/ 0 h 321501"/>
                  <a:gd name="connsiteX2" fmla="*/ 24384 w 548640"/>
                  <a:gd name="connsiteY2" fmla="*/ 158496 h 321501"/>
                  <a:gd name="connsiteX3" fmla="*/ 73152 w 548640"/>
                  <a:gd name="connsiteY3" fmla="*/ 231648 h 321501"/>
                  <a:gd name="connsiteX4" fmla="*/ 109728 w 548640"/>
                  <a:gd name="connsiteY4" fmla="*/ 268224 h 321501"/>
                  <a:gd name="connsiteX5" fmla="*/ 182880 w 548640"/>
                  <a:gd name="connsiteY5" fmla="*/ 292608 h 321501"/>
                  <a:gd name="connsiteX6" fmla="*/ 548640 w 548640"/>
                  <a:gd name="connsiteY6" fmla="*/ 207264 h 321501"/>
                  <a:gd name="connsiteX7" fmla="*/ 0 w 548640"/>
                  <a:gd name="connsiteY7" fmla="*/ 0 h 32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40" h="321501">
                    <a:moveTo>
                      <a:pt x="0" y="0"/>
                    </a:moveTo>
                    <a:lnTo>
                      <a:pt x="0" y="0"/>
                    </a:lnTo>
                    <a:cubicBezTo>
                      <a:pt x="791" y="7120"/>
                      <a:pt x="9300" y="128328"/>
                      <a:pt x="24384" y="158496"/>
                    </a:cubicBezTo>
                    <a:cubicBezTo>
                      <a:pt x="37490" y="184708"/>
                      <a:pt x="52430" y="210926"/>
                      <a:pt x="73152" y="231648"/>
                    </a:cubicBezTo>
                    <a:cubicBezTo>
                      <a:pt x="85344" y="243840"/>
                      <a:pt x="94306" y="260513"/>
                      <a:pt x="109728" y="268224"/>
                    </a:cubicBezTo>
                    <a:cubicBezTo>
                      <a:pt x="216281" y="321501"/>
                      <a:pt x="144953" y="254681"/>
                      <a:pt x="182880" y="292608"/>
                    </a:cubicBezTo>
                    <a:lnTo>
                      <a:pt x="548640" y="207264"/>
                    </a:lnTo>
                    <a:lnTo>
                      <a:pt x="0" y="0"/>
                    </a:lnTo>
                    <a:close/>
                  </a:path>
                </a:pathLst>
              </a:cu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a:p>
            </p:txBody>
          </p:sp>
          <p:sp>
            <p:nvSpPr>
              <p:cNvPr id="38" name="Полилиния 37"/>
              <p:cNvSpPr/>
              <p:nvPr/>
            </p:nvSpPr>
            <p:spPr bwMode="auto">
              <a:xfrm rot="19744319">
                <a:off x="2758843" y="3762639"/>
                <a:ext cx="318070" cy="673558"/>
              </a:xfrm>
              <a:custGeom>
                <a:avLst/>
                <a:gdLst>
                  <a:gd name="connsiteX0" fmla="*/ 0 w 548640"/>
                  <a:gd name="connsiteY0" fmla="*/ 0 h 321501"/>
                  <a:gd name="connsiteX1" fmla="*/ 0 w 548640"/>
                  <a:gd name="connsiteY1" fmla="*/ 0 h 321501"/>
                  <a:gd name="connsiteX2" fmla="*/ 24384 w 548640"/>
                  <a:gd name="connsiteY2" fmla="*/ 158496 h 321501"/>
                  <a:gd name="connsiteX3" fmla="*/ 73152 w 548640"/>
                  <a:gd name="connsiteY3" fmla="*/ 231648 h 321501"/>
                  <a:gd name="connsiteX4" fmla="*/ 109728 w 548640"/>
                  <a:gd name="connsiteY4" fmla="*/ 268224 h 321501"/>
                  <a:gd name="connsiteX5" fmla="*/ 182880 w 548640"/>
                  <a:gd name="connsiteY5" fmla="*/ 292608 h 321501"/>
                  <a:gd name="connsiteX6" fmla="*/ 548640 w 548640"/>
                  <a:gd name="connsiteY6" fmla="*/ 207264 h 321501"/>
                  <a:gd name="connsiteX7" fmla="*/ 0 w 548640"/>
                  <a:gd name="connsiteY7" fmla="*/ 0 h 32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40" h="321501">
                    <a:moveTo>
                      <a:pt x="0" y="0"/>
                    </a:moveTo>
                    <a:lnTo>
                      <a:pt x="0" y="0"/>
                    </a:lnTo>
                    <a:cubicBezTo>
                      <a:pt x="791" y="7120"/>
                      <a:pt x="9300" y="128328"/>
                      <a:pt x="24384" y="158496"/>
                    </a:cubicBezTo>
                    <a:cubicBezTo>
                      <a:pt x="37490" y="184708"/>
                      <a:pt x="52430" y="210926"/>
                      <a:pt x="73152" y="231648"/>
                    </a:cubicBezTo>
                    <a:cubicBezTo>
                      <a:pt x="85344" y="243840"/>
                      <a:pt x="94306" y="260513"/>
                      <a:pt x="109728" y="268224"/>
                    </a:cubicBezTo>
                    <a:cubicBezTo>
                      <a:pt x="216281" y="321501"/>
                      <a:pt x="144953" y="254681"/>
                      <a:pt x="182880" y="292608"/>
                    </a:cubicBezTo>
                    <a:lnTo>
                      <a:pt x="548640" y="207264"/>
                    </a:lnTo>
                    <a:lnTo>
                      <a:pt x="0" y="0"/>
                    </a:lnTo>
                    <a:close/>
                  </a:path>
                </a:pathLst>
              </a:cu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a:p>
            </p:txBody>
          </p:sp>
          <p:sp>
            <p:nvSpPr>
              <p:cNvPr id="39" name="Полилиния 38"/>
              <p:cNvSpPr/>
              <p:nvPr/>
            </p:nvSpPr>
            <p:spPr bwMode="auto">
              <a:xfrm rot="19744319">
                <a:off x="3508354" y="605236"/>
                <a:ext cx="318070" cy="671988"/>
              </a:xfrm>
              <a:custGeom>
                <a:avLst/>
                <a:gdLst>
                  <a:gd name="connsiteX0" fmla="*/ 0 w 548640"/>
                  <a:gd name="connsiteY0" fmla="*/ 0 h 321501"/>
                  <a:gd name="connsiteX1" fmla="*/ 0 w 548640"/>
                  <a:gd name="connsiteY1" fmla="*/ 0 h 321501"/>
                  <a:gd name="connsiteX2" fmla="*/ 24384 w 548640"/>
                  <a:gd name="connsiteY2" fmla="*/ 158496 h 321501"/>
                  <a:gd name="connsiteX3" fmla="*/ 73152 w 548640"/>
                  <a:gd name="connsiteY3" fmla="*/ 231648 h 321501"/>
                  <a:gd name="connsiteX4" fmla="*/ 109728 w 548640"/>
                  <a:gd name="connsiteY4" fmla="*/ 268224 h 321501"/>
                  <a:gd name="connsiteX5" fmla="*/ 182880 w 548640"/>
                  <a:gd name="connsiteY5" fmla="*/ 292608 h 321501"/>
                  <a:gd name="connsiteX6" fmla="*/ 548640 w 548640"/>
                  <a:gd name="connsiteY6" fmla="*/ 207264 h 321501"/>
                  <a:gd name="connsiteX7" fmla="*/ 0 w 548640"/>
                  <a:gd name="connsiteY7" fmla="*/ 0 h 32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40" h="321501">
                    <a:moveTo>
                      <a:pt x="0" y="0"/>
                    </a:moveTo>
                    <a:lnTo>
                      <a:pt x="0" y="0"/>
                    </a:lnTo>
                    <a:cubicBezTo>
                      <a:pt x="791" y="7120"/>
                      <a:pt x="9300" y="128328"/>
                      <a:pt x="24384" y="158496"/>
                    </a:cubicBezTo>
                    <a:cubicBezTo>
                      <a:pt x="37490" y="184708"/>
                      <a:pt x="52430" y="210926"/>
                      <a:pt x="73152" y="231648"/>
                    </a:cubicBezTo>
                    <a:cubicBezTo>
                      <a:pt x="85344" y="243840"/>
                      <a:pt x="94306" y="260513"/>
                      <a:pt x="109728" y="268224"/>
                    </a:cubicBezTo>
                    <a:cubicBezTo>
                      <a:pt x="216281" y="321501"/>
                      <a:pt x="144953" y="254681"/>
                      <a:pt x="182880" y="292608"/>
                    </a:cubicBezTo>
                    <a:lnTo>
                      <a:pt x="548640" y="207264"/>
                    </a:lnTo>
                    <a:lnTo>
                      <a:pt x="0" y="0"/>
                    </a:lnTo>
                    <a:close/>
                  </a:path>
                </a:pathLst>
              </a:cu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a:p>
            </p:txBody>
          </p:sp>
          <p:sp>
            <p:nvSpPr>
              <p:cNvPr id="40" name="Прямоугольник 39"/>
              <p:cNvSpPr/>
              <p:nvPr/>
            </p:nvSpPr>
            <p:spPr>
              <a:xfrm>
                <a:off x="2357422" y="1714488"/>
                <a:ext cx="4429156" cy="1938992"/>
              </a:xfrm>
              <a:prstGeom prst="rect">
                <a:avLst/>
              </a:prstGeom>
              <a:noFill/>
              <a:effectLst>
                <a:outerShdw blurRad="50800" dist="38100" dir="10800000" algn="r" rotWithShape="0">
                  <a:prstClr val="black">
                    <a:alpha val="40000"/>
                  </a:prstClr>
                </a:outerShdw>
              </a:effectLst>
            </p:spPr>
            <p:txBody>
              <a:bodyPr>
                <a:spAutoFit/>
              </a:bodyPr>
              <a:lstStyle/>
              <a:p>
                <a:pPr algn="ctr">
                  <a:defRPr/>
                </a:pPr>
                <a:r>
                  <a:rPr lang="ru-RU" sz="12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cs typeface="+mn-cs"/>
                  </a:rPr>
                  <a:t>КОТ</a:t>
                </a:r>
              </a:p>
            </p:txBody>
          </p:sp>
          <p:sp>
            <p:nvSpPr>
              <p:cNvPr id="41" name="Прямоугольник 40"/>
              <p:cNvSpPr/>
              <p:nvPr/>
            </p:nvSpPr>
            <p:spPr>
              <a:xfrm>
                <a:off x="3143240" y="3286124"/>
                <a:ext cx="5091458" cy="1323439"/>
              </a:xfrm>
              <a:prstGeom prst="rect">
                <a:avLst/>
              </a:prstGeom>
              <a:noFill/>
            </p:spPr>
            <p:txBody>
              <a:bodyPr wrap="none">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defRPr/>
                </a:pPr>
                <a:r>
                  <a:rPr lang="ru-RU" sz="80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cs typeface="+mn-cs"/>
                  </a:rPr>
                  <a:t>В МЕШКЕ</a:t>
                </a:r>
              </a:p>
            </p:txBody>
          </p:sp>
          <p:sp>
            <p:nvSpPr>
              <p:cNvPr id="42" name="4-конечная звезда 41"/>
              <p:cNvSpPr/>
              <p:nvPr/>
            </p:nvSpPr>
            <p:spPr>
              <a:xfrm>
                <a:off x="7072330" y="500042"/>
                <a:ext cx="142876" cy="214314"/>
              </a:xfrm>
              <a:prstGeom prst="star4">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ru-RU"/>
              </a:p>
            </p:txBody>
          </p:sp>
          <p:sp>
            <p:nvSpPr>
              <p:cNvPr id="43" name="4-конечная звезда 42"/>
              <p:cNvSpPr/>
              <p:nvPr/>
            </p:nvSpPr>
            <p:spPr>
              <a:xfrm>
                <a:off x="7929586" y="714356"/>
                <a:ext cx="214314" cy="357190"/>
              </a:xfrm>
              <a:prstGeom prst="star4">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ru-RU"/>
              </a:p>
            </p:txBody>
          </p:sp>
          <p:sp>
            <p:nvSpPr>
              <p:cNvPr id="45" name="4-конечная звезда 44"/>
              <p:cNvSpPr/>
              <p:nvPr/>
            </p:nvSpPr>
            <p:spPr>
              <a:xfrm>
                <a:off x="8429652" y="428604"/>
                <a:ext cx="214314" cy="357190"/>
              </a:xfrm>
              <a:prstGeom prst="star4">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ru-RU"/>
              </a:p>
            </p:txBody>
          </p:sp>
          <p:sp>
            <p:nvSpPr>
              <p:cNvPr id="46" name="4-конечная звезда 45"/>
              <p:cNvSpPr/>
              <p:nvPr/>
            </p:nvSpPr>
            <p:spPr>
              <a:xfrm>
                <a:off x="8286776" y="1500174"/>
                <a:ext cx="285752" cy="500066"/>
              </a:xfrm>
              <a:prstGeom prst="star4">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ru-RU"/>
              </a:p>
            </p:txBody>
          </p:sp>
          <p:sp>
            <p:nvSpPr>
              <p:cNvPr id="47" name="4-конечная звезда 46"/>
              <p:cNvSpPr/>
              <p:nvPr/>
            </p:nvSpPr>
            <p:spPr>
              <a:xfrm>
                <a:off x="7500958" y="2285992"/>
                <a:ext cx="285752" cy="500066"/>
              </a:xfrm>
              <a:prstGeom prst="star4">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ru-RU"/>
              </a:p>
            </p:txBody>
          </p:sp>
          <p:sp>
            <p:nvSpPr>
              <p:cNvPr id="48" name="Пятно 1 47"/>
              <p:cNvSpPr/>
              <p:nvPr/>
            </p:nvSpPr>
            <p:spPr>
              <a:xfrm>
                <a:off x="499286" y="500042"/>
                <a:ext cx="143289" cy="70652"/>
              </a:xfrm>
              <a:prstGeom prst="irregularSeal1">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ru-RU"/>
              </a:p>
            </p:txBody>
          </p:sp>
          <p:sp>
            <p:nvSpPr>
              <p:cNvPr id="49" name="Пятно 1 48"/>
              <p:cNvSpPr/>
              <p:nvPr/>
            </p:nvSpPr>
            <p:spPr>
              <a:xfrm>
                <a:off x="1143299" y="500042"/>
                <a:ext cx="285004" cy="142876"/>
              </a:xfrm>
              <a:prstGeom prst="irregularSeal1">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ru-RU"/>
              </a:p>
            </p:txBody>
          </p:sp>
          <p:sp>
            <p:nvSpPr>
              <p:cNvPr id="50" name="Пятно 1 49"/>
              <p:cNvSpPr/>
              <p:nvPr/>
            </p:nvSpPr>
            <p:spPr>
              <a:xfrm>
                <a:off x="715006" y="713571"/>
                <a:ext cx="285004" cy="215099"/>
              </a:xfrm>
              <a:prstGeom prst="irregularSeal1">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ru-RU"/>
              </a:p>
            </p:txBody>
          </p:sp>
          <p:sp>
            <p:nvSpPr>
              <p:cNvPr id="51" name="Пятно 1 50"/>
              <p:cNvSpPr/>
              <p:nvPr/>
            </p:nvSpPr>
            <p:spPr>
              <a:xfrm>
                <a:off x="428428" y="1214422"/>
                <a:ext cx="286578" cy="213529"/>
              </a:xfrm>
              <a:prstGeom prst="irregularSeal1">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ru-RU"/>
              </a:p>
            </p:txBody>
          </p:sp>
          <p:sp>
            <p:nvSpPr>
              <p:cNvPr id="52" name="Пятно 1 51"/>
              <p:cNvSpPr/>
              <p:nvPr/>
            </p:nvSpPr>
            <p:spPr>
              <a:xfrm>
                <a:off x="1642449" y="357166"/>
                <a:ext cx="286578" cy="142877"/>
              </a:xfrm>
              <a:prstGeom prst="irregularSeal1">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ru-RU"/>
              </a:p>
            </p:txBody>
          </p:sp>
          <p:sp>
            <p:nvSpPr>
              <p:cNvPr id="53" name="Пятно 1 52"/>
              <p:cNvSpPr/>
              <p:nvPr/>
            </p:nvSpPr>
            <p:spPr>
              <a:xfrm>
                <a:off x="214282" y="1785926"/>
                <a:ext cx="500724" cy="213529"/>
              </a:xfrm>
              <a:prstGeom prst="irregularSeal1">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ru-RU"/>
              </a:p>
            </p:txBody>
          </p:sp>
        </p:grpSp>
        <p:graphicFrame>
          <p:nvGraphicFramePr>
            <p:cNvPr id="11267" name="Object 2"/>
            <p:cNvGraphicFramePr>
              <a:graphicFrameLocks noChangeAspect="1"/>
            </p:cNvGraphicFramePr>
            <p:nvPr/>
          </p:nvGraphicFramePr>
          <p:xfrm>
            <a:off x="6072188" y="5000625"/>
            <a:ext cx="1987550" cy="1143000"/>
          </p:xfrm>
          <a:graphic>
            <a:graphicData uri="http://schemas.openxmlformats.org/presentationml/2006/ole">
              <mc:AlternateContent xmlns:mc="http://schemas.openxmlformats.org/markup-compatibility/2006">
                <mc:Choice xmlns:v="urn:schemas-microsoft-com:vml" Requires="v">
                  <p:oleObj spid="_x0000_s11340" name="Формула" r:id="rId9" imgW="774360" imgH="444240" progId="Equation.3">
                    <p:embed/>
                  </p:oleObj>
                </mc:Choice>
                <mc:Fallback>
                  <p:oleObj name="Формула" r:id="rId9" imgW="774360" imgH="444240" progId="Equation.3">
                    <p:embed/>
                    <p:pic>
                      <p:nvPicPr>
                        <p:cNvPr id="0" name="Object 2"/>
                        <p:cNvPicPr>
                          <a:picLocks noChangeAspect="1" noChangeArrowheads="1"/>
                        </p:cNvPicPr>
                        <p:nvPr/>
                      </p:nvPicPr>
                      <p:blipFill>
                        <a:blip r:embed="rId10">
                          <a:lum bright="-30000" contrast="-54000"/>
                          <a:extLst>
                            <a:ext uri="{28A0092B-C50C-407E-A947-70E740481C1C}">
                              <a14:useLocalDpi xmlns:a14="http://schemas.microsoft.com/office/drawing/2010/main" val="0"/>
                            </a:ext>
                          </a:extLst>
                        </a:blip>
                        <a:srcRect/>
                        <a:stretch>
                          <a:fillRect/>
                        </a:stretch>
                      </p:blipFill>
                      <p:spPr bwMode="auto">
                        <a:xfrm>
                          <a:off x="6072188" y="5000625"/>
                          <a:ext cx="1987550" cy="1143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268" name="Object 3"/>
            <p:cNvGraphicFramePr>
              <a:graphicFrameLocks noChangeAspect="1"/>
            </p:cNvGraphicFramePr>
            <p:nvPr/>
          </p:nvGraphicFramePr>
          <p:xfrm>
            <a:off x="357188" y="5143500"/>
            <a:ext cx="928687" cy="1041400"/>
          </p:xfrm>
          <a:graphic>
            <a:graphicData uri="http://schemas.openxmlformats.org/presentationml/2006/ole">
              <mc:AlternateContent xmlns:mc="http://schemas.openxmlformats.org/markup-compatibility/2006">
                <mc:Choice xmlns:v="urn:schemas-microsoft-com:vml" Requires="v">
                  <p:oleObj spid="_x0000_s11341" name="Формула" r:id="rId11" imgW="419040" imgH="469800" progId="Equation.3">
                    <p:embed/>
                  </p:oleObj>
                </mc:Choice>
                <mc:Fallback>
                  <p:oleObj name="Формула" r:id="rId11" imgW="419040" imgH="469800" progId="Equation.3">
                    <p:embed/>
                    <p:pic>
                      <p:nvPicPr>
                        <p:cNvPr id="0" name="Object 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57188" y="5143500"/>
                          <a:ext cx="928687" cy="1041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269" name="Object 4"/>
            <p:cNvGraphicFramePr>
              <a:graphicFrameLocks noChangeAspect="1"/>
            </p:cNvGraphicFramePr>
            <p:nvPr/>
          </p:nvGraphicFramePr>
          <p:xfrm>
            <a:off x="5429250" y="428625"/>
            <a:ext cx="642938" cy="323850"/>
          </p:xfrm>
          <a:graphic>
            <a:graphicData uri="http://schemas.openxmlformats.org/presentationml/2006/ole">
              <mc:AlternateContent xmlns:mc="http://schemas.openxmlformats.org/markup-compatibility/2006">
                <mc:Choice xmlns:v="urn:schemas-microsoft-com:vml" Requires="v">
                  <p:oleObj spid="_x0000_s11342" name="Формула" r:id="rId13" imgW="406080" imgH="203040" progId="Equation.3">
                    <p:embed/>
                  </p:oleObj>
                </mc:Choice>
                <mc:Fallback>
                  <p:oleObj name="Формула" r:id="rId13" imgW="406080" imgH="203040" progId="Equation.3">
                    <p:embed/>
                    <p:pic>
                      <p:nvPicPr>
                        <p:cNvPr id="0" name="Object 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429250" y="428625"/>
                          <a:ext cx="642938" cy="323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56" name="Нижний колонтитул 55"/>
          <p:cNvSpPr>
            <a:spLocks noGrp="1"/>
          </p:cNvSpPr>
          <p:nvPr>
            <p:ph type="ftr" sz="quarter" idx="11"/>
          </p:nvPr>
        </p:nvSpPr>
        <p:spPr/>
        <p:txBody>
          <a:bodyPr/>
          <a:lstStyle/>
          <a:p>
            <a:pPr>
              <a:defRPr/>
            </a:pPr>
            <a:endParaRPr lang="ru-RU" dirty="0"/>
          </a:p>
        </p:txBody>
      </p:sp>
    </p:spTree>
  </p:cSld>
  <p:clrMapOvr>
    <a:masterClrMapping/>
  </p:clrMapOvr>
  <p:transition spd="med" advClick="0">
    <p:sndAc>
      <p:stSnd>
        <p:snd r:embed="rId4" name="Кот в мешке.wav"/>
      </p:stSnd>
    </p:sndAc>
  </p:transition>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childTnLst>
                          </p:cTn>
                        </p:par>
                      </p:childTnLst>
                    </p:cTn>
                  </p:par>
                </p:childTnLst>
              </p:cTn>
              <p:nextCondLst>
                <p:cond evt="onClick" delay="0">
                  <p:tgtEl>
                    <p:spTgt spid="2"/>
                  </p:tgtEl>
                </p:cond>
              </p:nextCondLst>
            </p:seq>
            <p:seq concurrent="1" nextAc="seek">
              <p:cTn id="8" restart="whenNotActive" fill="hold" evtFilter="cancelBubble" nodeType="interactiveSeq">
                <p:stCondLst>
                  <p:cond evt="onClick" delay="0">
                    <p:tgtEl>
                      <p:spTgt spid="11339"/>
                    </p:tgtEl>
                  </p:cond>
                </p:stCondLst>
                <p:endSync evt="end" delay="0">
                  <p:rtn val="all"/>
                </p:endSync>
                <p:childTnLst>
                  <p:par>
                    <p:cTn id="9" fill="hold">
                      <p:stCondLst>
                        <p:cond delay="0"/>
                      </p:stCondLst>
                      <p:childTnLst>
                        <p:par>
                          <p:cTn id="10" fill="hold">
                            <p:stCondLst>
                              <p:cond delay="0"/>
                            </p:stCondLst>
                            <p:childTnLst>
                              <p:par>
                                <p:cTn id="11" presetID="9" presetClass="exit" presetSubtype="0" fill="hold" nodeType="clickEffect">
                                  <p:stCondLst>
                                    <p:cond delay="0"/>
                                  </p:stCondLst>
                                  <p:childTnLst>
                                    <p:animEffect transition="out" filter="dissolve">
                                      <p:cBhvr>
                                        <p:cTn id="12" dur="500"/>
                                        <p:tgtEl>
                                          <p:spTgt spid="11339"/>
                                        </p:tgtEl>
                                      </p:cBhvr>
                                    </p:animEffect>
                                    <p:set>
                                      <p:cBhvr>
                                        <p:cTn id="13" dur="1" fill="hold">
                                          <p:stCondLst>
                                            <p:cond delay="499"/>
                                          </p:stCondLst>
                                        </p:cTn>
                                        <p:tgtEl>
                                          <p:spTgt spid="11339"/>
                                        </p:tgtEl>
                                        <p:attrNameLst>
                                          <p:attrName>style.visibility</p:attrName>
                                        </p:attrNameLst>
                                      </p:cBhvr>
                                      <p:to>
                                        <p:strVal val="hidden"/>
                                      </p:to>
                                    </p:set>
                                  </p:childTnLst>
                                </p:cTn>
                              </p:par>
                              <p:par>
                                <p:cTn id="14" presetID="14" presetClass="entr" presetSubtype="10" fill="hold" grpId="0" nodeType="withEffect">
                                  <p:stCondLst>
                                    <p:cond delay="0"/>
                                  </p:stCondLst>
                                  <p:childTnLst>
                                    <p:set>
                                      <p:cBhvr>
                                        <p:cTn id="15" dur="1" fill="hold">
                                          <p:stCondLst>
                                            <p:cond delay="0"/>
                                          </p:stCondLst>
                                        </p:cTn>
                                        <p:tgtEl>
                                          <p:spTgt spid="57"/>
                                        </p:tgtEl>
                                        <p:attrNameLst>
                                          <p:attrName>style.visibility</p:attrName>
                                        </p:attrNameLst>
                                      </p:cBhvr>
                                      <p:to>
                                        <p:strVal val="visible"/>
                                      </p:to>
                                    </p:set>
                                    <p:animEffect transition="in" filter="randombar(horizontal)">
                                      <p:cBhvr>
                                        <p:cTn id="16" dur="500"/>
                                        <p:tgtEl>
                                          <p:spTgt spid="57"/>
                                        </p:tgtEl>
                                      </p:cBhvr>
                                    </p:animEffect>
                                  </p:childTnLst>
                                </p:cTn>
                              </p:par>
                            </p:childTnLst>
                          </p:cTn>
                        </p:par>
                      </p:childTnLst>
                    </p:cTn>
                  </p:par>
                </p:childTnLst>
              </p:cTn>
              <p:nextCondLst>
                <p:cond evt="onClick" delay="0">
                  <p:tgtEl>
                    <p:spTgt spid="11339"/>
                  </p:tgtEl>
                </p:cond>
              </p:nextCondLst>
            </p:seq>
          </p:childTnLst>
        </p:cTn>
      </p:par>
    </p:tnLst>
    <p:bldLst>
      <p:bldP spid="5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rgbClr val="7030A0"/>
            </a:gs>
            <a:gs pos="35000">
              <a:schemeClr val="accent3">
                <a:tint val="37000"/>
                <a:satMod val="300000"/>
              </a:schemeClr>
            </a:gs>
            <a:gs pos="100000">
              <a:srgbClr val="7030A0"/>
            </a:gs>
          </a:gsLst>
          <a:lin ang="16200000" scaled="1"/>
        </a:gradFill>
        <a:effectLst/>
      </p:bgPr>
    </p:bg>
    <p:spTree>
      <p:nvGrpSpPr>
        <p:cNvPr id="1" name=""/>
        <p:cNvGrpSpPr/>
        <p:nvPr/>
      </p:nvGrpSpPr>
      <p:grpSpPr>
        <a:xfrm>
          <a:off x="0" y="0"/>
          <a:ext cx="0" cy="0"/>
          <a:chOff x="0" y="0"/>
          <a:chExt cx="0" cy="0"/>
        </a:xfrm>
      </p:grpSpPr>
      <p:sp>
        <p:nvSpPr>
          <p:cNvPr id="44" name="Скругленный прямоугольник 43">
            <a:hlinkClick r:id="rId3" action="ppaction://hlinksldjump"/>
          </p:cNvPr>
          <p:cNvSpPr/>
          <p:nvPr/>
        </p:nvSpPr>
        <p:spPr>
          <a:xfrm>
            <a:off x="571500" y="6000750"/>
            <a:ext cx="2857500" cy="357188"/>
          </a:xfrm>
          <a:prstGeom prst="roundRect">
            <a:avLst/>
          </a:prstGeom>
          <a:ln/>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ru-RU" sz="2000" b="1" i="1" dirty="0">
                <a:solidFill>
                  <a:schemeClr val="tx1"/>
                </a:solidFill>
                <a:latin typeface="+mj-lt"/>
              </a:rPr>
              <a:t>Продолжить игру</a:t>
            </a:r>
          </a:p>
        </p:txBody>
      </p:sp>
      <p:sp>
        <p:nvSpPr>
          <p:cNvPr id="6" name="Блок-схема: альтернативный процесс 5">
            <a:hlinkClick r:id="" action="ppaction://noaction"/>
          </p:cNvPr>
          <p:cNvSpPr/>
          <p:nvPr/>
        </p:nvSpPr>
        <p:spPr>
          <a:xfrm>
            <a:off x="3929063" y="6000750"/>
            <a:ext cx="1500187" cy="357188"/>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b="1" dirty="0">
                <a:solidFill>
                  <a:schemeClr val="tx1"/>
                </a:solidFill>
              </a:rPr>
              <a:t>II</a:t>
            </a:r>
            <a:r>
              <a:rPr lang="ru-RU" b="1" dirty="0">
                <a:solidFill>
                  <a:schemeClr val="tx1"/>
                </a:solidFill>
              </a:rPr>
              <a:t> РАУНД</a:t>
            </a:r>
          </a:p>
        </p:txBody>
      </p:sp>
      <p:sp>
        <p:nvSpPr>
          <p:cNvPr id="7" name="Багетная рамка 6"/>
          <p:cNvSpPr/>
          <p:nvPr/>
        </p:nvSpPr>
        <p:spPr>
          <a:xfrm>
            <a:off x="7429520" y="571480"/>
            <a:ext cx="1071570" cy="858857"/>
          </a:xfrm>
          <a:prstGeom prst="bevel">
            <a:avLst/>
          </a:prstGeom>
          <a:gradFill>
            <a:gsLst>
              <a:gs pos="0">
                <a:srgbClr val="CCCCFF"/>
              </a:gs>
              <a:gs pos="17999">
                <a:srgbClr val="99CCFF"/>
              </a:gs>
              <a:gs pos="36000">
                <a:srgbClr val="9966FF"/>
              </a:gs>
              <a:gs pos="61000">
                <a:srgbClr val="CC99FF"/>
              </a:gs>
              <a:gs pos="82001">
                <a:srgbClr val="99CCFF"/>
              </a:gs>
              <a:gs pos="100000">
                <a:srgbClr val="CCCCFF"/>
              </a:gs>
            </a:gsLst>
            <a:lin ang="16200000" scaled="0"/>
          </a:gradFill>
          <a:ln w="28575">
            <a:solidFill>
              <a:schemeClr val="tx1"/>
            </a:solidFill>
          </a:ln>
        </p:spPr>
        <p:style>
          <a:lnRef idx="1">
            <a:schemeClr val="accent3"/>
          </a:lnRef>
          <a:fillRef idx="2">
            <a:schemeClr val="accent3"/>
          </a:fillRef>
          <a:effectRef idx="1">
            <a:schemeClr val="accent3"/>
          </a:effectRef>
          <a:fontRef idx="minor">
            <a:schemeClr val="dk1"/>
          </a:fontRef>
        </p:style>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ru-RU" sz="36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latin typeface="Georgia" pitchFamily="18" charset="0"/>
              </a:rPr>
              <a:t>40</a:t>
            </a:r>
          </a:p>
        </p:txBody>
      </p:sp>
      <p:sp>
        <p:nvSpPr>
          <p:cNvPr id="13" name="Скругленный прямоугольник 12"/>
          <p:cNvSpPr/>
          <p:nvPr/>
        </p:nvSpPr>
        <p:spPr>
          <a:xfrm>
            <a:off x="6062663" y="4853320"/>
            <a:ext cx="2438427" cy="510778"/>
          </a:xfrm>
          <a:prstGeom prst="round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a:defRPr/>
            </a:pPr>
            <a:r>
              <a:rPr lang="ru-RU" sz="24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стереометрия</a:t>
            </a:r>
            <a:endParaRPr lang="ru-RU" sz="2400" b="1" i="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grpSp>
        <p:nvGrpSpPr>
          <p:cNvPr id="3" name="Группа 13"/>
          <p:cNvGrpSpPr/>
          <p:nvPr/>
        </p:nvGrpSpPr>
        <p:grpSpPr>
          <a:xfrm>
            <a:off x="6041083" y="3874576"/>
            <a:ext cx="2575975" cy="2483361"/>
            <a:chOff x="6500826" y="4286256"/>
            <a:chExt cx="1500198" cy="1735658"/>
          </a:xfrm>
          <a:effectLst>
            <a:glow rad="139700">
              <a:schemeClr val="accent6">
                <a:satMod val="175000"/>
                <a:alpha val="40000"/>
              </a:schemeClr>
            </a:glow>
          </a:effectLst>
        </p:grpSpPr>
        <p:sp>
          <p:nvSpPr>
            <p:cNvPr id="15" name="Скругленный прямоугольник 14"/>
            <p:cNvSpPr/>
            <p:nvPr/>
          </p:nvSpPr>
          <p:spPr>
            <a:xfrm>
              <a:off x="6500826" y="4286256"/>
              <a:ext cx="1500198" cy="1714512"/>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endParaRPr lang="ru-RU"/>
            </a:p>
          </p:txBody>
        </p:sp>
        <p:pic>
          <p:nvPicPr>
            <p:cNvPr id="16" name="Picture 1" descr="C:\Users\User\Pictures\презент\бур.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flipH="1">
              <a:off x="6643702" y="4357694"/>
              <a:ext cx="1000132" cy="1664220"/>
            </a:xfrm>
            <a:prstGeom prst="rect">
              <a:avLst/>
            </a:prstGeom>
            <a:noFill/>
          </p:spPr>
        </p:pic>
      </p:grpSp>
      <p:sp>
        <p:nvSpPr>
          <p:cNvPr id="17" name="Нижний колонтитул 16"/>
          <p:cNvSpPr>
            <a:spLocks noGrp="1"/>
          </p:cNvSpPr>
          <p:nvPr>
            <p:ph type="ftr" sz="quarter" idx="11"/>
          </p:nvPr>
        </p:nvSpPr>
        <p:spPr/>
        <p:txBody>
          <a:bodyPr/>
          <a:lstStyle/>
          <a:p>
            <a:pPr>
              <a:defRPr/>
            </a:pPr>
            <a:endParaRPr lang="ru-RU" dirty="0"/>
          </a:p>
        </p:txBody>
      </p:sp>
      <p:sp>
        <p:nvSpPr>
          <p:cNvPr id="18" name="Скругленный прямоугольник 5">
            <a:extLst>
              <a:ext uri="{FF2B5EF4-FFF2-40B4-BE49-F238E27FC236}">
                <a16:creationId xmlns:a16="http://schemas.microsoft.com/office/drawing/2014/main" id="{C8F4075A-B34F-4BE5-8D36-BEDB16BF0271}"/>
              </a:ext>
            </a:extLst>
          </p:cNvPr>
          <p:cNvSpPr/>
          <p:nvPr/>
        </p:nvSpPr>
        <p:spPr>
          <a:xfrm>
            <a:off x="557796" y="573334"/>
            <a:ext cx="1681182" cy="510778"/>
          </a:xfrm>
          <a:prstGeom prst="roundRect">
            <a:avLst/>
          </a:prstGeom>
          <a:ln>
            <a:solidFill>
              <a:schemeClr val="tx1"/>
            </a:solidFill>
          </a:ln>
        </p:spPr>
        <p:style>
          <a:lnRef idx="1">
            <a:schemeClr val="accent6"/>
          </a:lnRef>
          <a:fillRef idx="2">
            <a:schemeClr val="accent6"/>
          </a:fillRef>
          <a:effectRef idx="1">
            <a:schemeClr val="accent6"/>
          </a:effectRef>
          <a:fontRef idx="minor">
            <a:schemeClr val="dk1"/>
          </a:fontRef>
        </p:style>
        <p:txBody>
          <a:bodyPr wrap="none">
            <a:spAutoFit/>
          </a:bodyPr>
          <a:lstStyle/>
          <a:p>
            <a:pPr algn="ctr">
              <a:defRPr/>
            </a:pPr>
            <a:r>
              <a:rPr lang="ru-RU" sz="24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Georgia" pitchFamily="18" charset="0"/>
              </a:rPr>
              <a:t>Ребусы</a:t>
            </a:r>
            <a:endParaRPr lang="ru-RU"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22530" name="Picture 2">
            <a:extLst>
              <a:ext uri="{FF2B5EF4-FFF2-40B4-BE49-F238E27FC236}">
                <a16:creationId xmlns:a16="http://schemas.microsoft.com/office/drawing/2014/main" id="{4CE23F02-F932-4B48-B632-530A837D58D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9259" y="1611324"/>
            <a:ext cx="5715000" cy="21717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right)">
                                      <p:cBhvr>
                                        <p:cTn id="11" dur="500"/>
                                        <p:tgtEl>
                                          <p:spTgt spid="13"/>
                                        </p:tgtEl>
                                      </p:cBhvr>
                                    </p:animEffect>
                                  </p:childTnLst>
                                </p:cTn>
                              </p:par>
                            </p:childTnLst>
                          </p:cTn>
                        </p:par>
                      </p:childTnLst>
                    </p:cTn>
                  </p:par>
                </p:childTnLst>
              </p:cTn>
              <p:nextCondLst>
                <p:cond evt="onClick" delay="0">
                  <p:tgtEl>
                    <p:spTgt spid="3"/>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0">
              <a:srgbClr val="7030A0"/>
            </a:gs>
            <a:gs pos="35000">
              <a:schemeClr val="accent3">
                <a:tint val="37000"/>
                <a:satMod val="300000"/>
              </a:schemeClr>
            </a:gs>
            <a:gs pos="100000">
              <a:srgbClr val="7030A0"/>
            </a:gs>
          </a:gsLst>
          <a:lin ang="16200000" scaled="1"/>
        </a:gradFill>
        <a:effectLst/>
      </p:bgPr>
    </p:bg>
    <p:spTree>
      <p:nvGrpSpPr>
        <p:cNvPr id="1" name=""/>
        <p:cNvGrpSpPr/>
        <p:nvPr/>
      </p:nvGrpSpPr>
      <p:grpSpPr>
        <a:xfrm>
          <a:off x="0" y="0"/>
          <a:ext cx="0" cy="0"/>
          <a:chOff x="0" y="0"/>
          <a:chExt cx="0" cy="0"/>
        </a:xfrm>
      </p:grpSpPr>
      <p:sp>
        <p:nvSpPr>
          <p:cNvPr id="44" name="Скругленный прямоугольник 43">
            <a:hlinkClick r:id="rId3" action="ppaction://hlinksldjump"/>
          </p:cNvPr>
          <p:cNvSpPr/>
          <p:nvPr/>
        </p:nvSpPr>
        <p:spPr>
          <a:xfrm>
            <a:off x="571500" y="6000750"/>
            <a:ext cx="2857500" cy="357188"/>
          </a:xfrm>
          <a:prstGeom prst="roundRect">
            <a:avLst/>
          </a:prstGeom>
          <a:ln/>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ru-RU" sz="2000" b="1" i="1" dirty="0">
                <a:solidFill>
                  <a:schemeClr val="tx1"/>
                </a:solidFill>
                <a:latin typeface="+mj-lt"/>
              </a:rPr>
              <a:t>Продолжить игру</a:t>
            </a:r>
          </a:p>
        </p:txBody>
      </p:sp>
      <p:sp>
        <p:nvSpPr>
          <p:cNvPr id="6" name="Блок-схема: альтернативный процесс 5">
            <a:hlinkClick r:id="" action="ppaction://noaction"/>
          </p:cNvPr>
          <p:cNvSpPr/>
          <p:nvPr/>
        </p:nvSpPr>
        <p:spPr>
          <a:xfrm>
            <a:off x="3929063" y="6000750"/>
            <a:ext cx="1500187" cy="357188"/>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b="1" dirty="0">
                <a:solidFill>
                  <a:schemeClr val="tx1"/>
                </a:solidFill>
              </a:rPr>
              <a:t>II</a:t>
            </a:r>
            <a:r>
              <a:rPr lang="ru-RU" b="1" dirty="0">
                <a:solidFill>
                  <a:schemeClr val="tx1"/>
                </a:solidFill>
              </a:rPr>
              <a:t> РАУНД</a:t>
            </a:r>
          </a:p>
        </p:txBody>
      </p:sp>
      <p:sp>
        <p:nvSpPr>
          <p:cNvPr id="7" name="Багетная рамка 6"/>
          <p:cNvSpPr/>
          <p:nvPr/>
        </p:nvSpPr>
        <p:spPr>
          <a:xfrm>
            <a:off x="7429520" y="571480"/>
            <a:ext cx="1071570" cy="858857"/>
          </a:xfrm>
          <a:prstGeom prst="bevel">
            <a:avLst/>
          </a:prstGeom>
          <a:gradFill>
            <a:gsLst>
              <a:gs pos="0">
                <a:srgbClr val="CCCCFF"/>
              </a:gs>
              <a:gs pos="17999">
                <a:srgbClr val="99CCFF"/>
              </a:gs>
              <a:gs pos="36000">
                <a:srgbClr val="9966FF"/>
              </a:gs>
              <a:gs pos="61000">
                <a:srgbClr val="CC99FF"/>
              </a:gs>
              <a:gs pos="82001">
                <a:srgbClr val="99CCFF"/>
              </a:gs>
              <a:gs pos="100000">
                <a:srgbClr val="CCCCFF"/>
              </a:gs>
            </a:gsLst>
            <a:lin ang="16200000" scaled="0"/>
          </a:gradFill>
          <a:ln w="28575">
            <a:solidFill>
              <a:schemeClr val="tx1"/>
            </a:solidFill>
          </a:ln>
        </p:spPr>
        <p:style>
          <a:lnRef idx="1">
            <a:schemeClr val="accent3"/>
          </a:lnRef>
          <a:fillRef idx="2">
            <a:schemeClr val="accent3"/>
          </a:fillRef>
          <a:effectRef idx="1">
            <a:schemeClr val="accent3"/>
          </a:effectRef>
          <a:fontRef idx="minor">
            <a:schemeClr val="dk1"/>
          </a:fontRef>
        </p:style>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ru-RU" sz="36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latin typeface="Georgia" pitchFamily="18" charset="0"/>
              </a:rPr>
              <a:t>50</a:t>
            </a:r>
          </a:p>
        </p:txBody>
      </p:sp>
      <p:sp>
        <p:nvSpPr>
          <p:cNvPr id="11" name="Скругленный прямоугольник 10"/>
          <p:cNvSpPr/>
          <p:nvPr/>
        </p:nvSpPr>
        <p:spPr>
          <a:xfrm>
            <a:off x="6043040" y="4597255"/>
            <a:ext cx="2631724" cy="919401"/>
          </a:xfrm>
          <a:prstGeom prst="round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a:defRPr/>
            </a:pPr>
            <a:r>
              <a:rPr lang="ru-RU" sz="2400" b="1" i="1"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Georgia" pitchFamily="18" charset="0"/>
              </a:rPr>
              <a:t>Доказа-тельство</a:t>
            </a:r>
            <a:endParaRPr lang="ru-RU" sz="2400" b="1" i="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Georgia" pitchFamily="18" charset="0"/>
            </a:endParaRPr>
          </a:p>
        </p:txBody>
      </p:sp>
      <p:grpSp>
        <p:nvGrpSpPr>
          <p:cNvPr id="3" name="Группа 11"/>
          <p:cNvGrpSpPr/>
          <p:nvPr/>
        </p:nvGrpSpPr>
        <p:grpSpPr>
          <a:xfrm>
            <a:off x="5932124" y="3745464"/>
            <a:ext cx="2742640" cy="2698700"/>
            <a:chOff x="6500826" y="4286256"/>
            <a:chExt cx="1500198" cy="1735658"/>
          </a:xfrm>
          <a:effectLst>
            <a:glow rad="139700">
              <a:schemeClr val="accent6">
                <a:satMod val="175000"/>
                <a:alpha val="40000"/>
              </a:schemeClr>
            </a:glow>
          </a:effectLst>
        </p:grpSpPr>
        <p:sp>
          <p:nvSpPr>
            <p:cNvPr id="13" name="Скругленный прямоугольник 12"/>
            <p:cNvSpPr/>
            <p:nvPr/>
          </p:nvSpPr>
          <p:spPr>
            <a:xfrm>
              <a:off x="6500826" y="4286256"/>
              <a:ext cx="1500198" cy="1714512"/>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endParaRPr lang="ru-RU"/>
            </a:p>
          </p:txBody>
        </p:sp>
        <p:pic>
          <p:nvPicPr>
            <p:cNvPr id="14" name="Picture 1" descr="C:\Users\User\Pictures\презент\бур.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flipH="1">
              <a:off x="6643702" y="4357694"/>
              <a:ext cx="1000132" cy="1664220"/>
            </a:xfrm>
            <a:prstGeom prst="rect">
              <a:avLst/>
            </a:prstGeom>
            <a:noFill/>
          </p:spPr>
        </p:pic>
      </p:grpSp>
      <p:sp>
        <p:nvSpPr>
          <p:cNvPr id="16" name="Нижний колонтитул 15"/>
          <p:cNvSpPr>
            <a:spLocks noGrp="1"/>
          </p:cNvSpPr>
          <p:nvPr>
            <p:ph type="ftr" sz="quarter" idx="11"/>
          </p:nvPr>
        </p:nvSpPr>
        <p:spPr/>
        <p:txBody>
          <a:bodyPr/>
          <a:lstStyle/>
          <a:p>
            <a:pPr>
              <a:defRPr/>
            </a:pPr>
            <a:endParaRPr lang="ru-RU" dirty="0"/>
          </a:p>
        </p:txBody>
      </p:sp>
      <p:sp>
        <p:nvSpPr>
          <p:cNvPr id="17" name="Скругленный прямоугольник 5">
            <a:extLst>
              <a:ext uri="{FF2B5EF4-FFF2-40B4-BE49-F238E27FC236}">
                <a16:creationId xmlns:a16="http://schemas.microsoft.com/office/drawing/2014/main" id="{21813755-7A60-4520-976C-35987C052C5B}"/>
              </a:ext>
            </a:extLst>
          </p:cNvPr>
          <p:cNvSpPr/>
          <p:nvPr/>
        </p:nvSpPr>
        <p:spPr>
          <a:xfrm>
            <a:off x="557796" y="573334"/>
            <a:ext cx="1681182" cy="510778"/>
          </a:xfrm>
          <a:prstGeom prst="roundRect">
            <a:avLst/>
          </a:prstGeom>
          <a:ln>
            <a:solidFill>
              <a:schemeClr val="tx1"/>
            </a:solidFill>
          </a:ln>
        </p:spPr>
        <p:style>
          <a:lnRef idx="1">
            <a:schemeClr val="accent6"/>
          </a:lnRef>
          <a:fillRef idx="2">
            <a:schemeClr val="accent6"/>
          </a:fillRef>
          <a:effectRef idx="1">
            <a:schemeClr val="accent6"/>
          </a:effectRef>
          <a:fontRef idx="minor">
            <a:schemeClr val="dk1"/>
          </a:fontRef>
        </p:style>
        <p:txBody>
          <a:bodyPr wrap="none">
            <a:spAutoFit/>
          </a:bodyPr>
          <a:lstStyle/>
          <a:p>
            <a:pPr algn="ctr">
              <a:defRPr/>
            </a:pPr>
            <a:r>
              <a:rPr lang="ru-RU" sz="24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Georgia" pitchFamily="18" charset="0"/>
              </a:rPr>
              <a:t>Ребусы</a:t>
            </a:r>
            <a:endParaRPr lang="ru-RU"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23554" name="Picture 2">
            <a:extLst>
              <a:ext uri="{FF2B5EF4-FFF2-40B4-BE49-F238E27FC236}">
                <a16:creationId xmlns:a16="http://schemas.microsoft.com/office/drawing/2014/main" id="{8AFD2378-B604-4EA0-BDE0-E520F125939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9632" y="1231563"/>
            <a:ext cx="5715000" cy="2133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right)">
                                      <p:cBhvr>
                                        <p:cTn id="11" dur="500"/>
                                        <p:tgtEl>
                                          <p:spTgt spid="11"/>
                                        </p:tgtEl>
                                      </p:cBhvr>
                                    </p:animEffect>
                                  </p:childTnLst>
                                </p:cTn>
                              </p:par>
                            </p:childTnLst>
                          </p:cTn>
                        </p:par>
                      </p:childTnLst>
                    </p:cTn>
                  </p:par>
                </p:childTnLst>
              </p:cTn>
              <p:nextCondLst>
                <p:cond evt="onClick" delay="0">
                  <p:tgtEl>
                    <p:spTgt spid="3"/>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2" name="Скругленный прямоугольник 27">
                <a:extLst>
                  <a:ext uri="{FF2B5EF4-FFF2-40B4-BE49-F238E27FC236}">
                    <a16:creationId xmlns:a16="http://schemas.microsoft.com/office/drawing/2014/main" id="{1604EC17-91AE-4F71-B796-7C71306DFBF5}"/>
                  </a:ext>
                </a:extLst>
              </p:cNvPr>
              <p:cNvSpPr/>
              <p:nvPr/>
            </p:nvSpPr>
            <p:spPr>
              <a:xfrm>
                <a:off x="455909" y="1972870"/>
                <a:ext cx="8275551" cy="2391720"/>
              </a:xfrm>
              <a:prstGeom prst="roundRect">
                <a:avLst>
                  <a:gd name="adj" fmla="val 25764"/>
                </a:avLst>
              </a:prstGeom>
              <a:ln w="28575">
                <a:solidFill>
                  <a:schemeClr val="tx1"/>
                </a:solidFill>
              </a:ln>
            </p:spPr>
            <p:style>
              <a:lnRef idx="1">
                <a:schemeClr val="accent3"/>
              </a:lnRef>
              <a:fillRef idx="2">
                <a:schemeClr val="accent3"/>
              </a:fillRef>
              <a:effectRef idx="1">
                <a:schemeClr val="accent3"/>
              </a:effectRef>
              <a:fontRef idx="minor">
                <a:schemeClr val="dk1"/>
              </a:fontRef>
            </p:style>
            <p:txBody>
              <a:bodyPr anchor="ctr"/>
              <a:lstStyle/>
              <a:p>
                <a:pPr marL="0" marR="0" lvl="0" indent="166688" algn="just" defTabSz="914400" rtl="0" eaLnBrk="0" fontAlgn="base" latinLnBrk="0" hangingPunct="0">
                  <a:lnSpc>
                    <a:spcPct val="100000"/>
                  </a:lnSpc>
                  <a:spcBef>
                    <a:spcPct val="0"/>
                  </a:spcBef>
                  <a:spcAft>
                    <a:spcPct val="0"/>
                  </a:spcAft>
                  <a:buClrTx/>
                  <a:buSzTx/>
                  <a:buFontTx/>
                  <a:buNone/>
                  <a:tabLst/>
                </a:pPr>
                <a:r>
                  <a:rPr lang="en-US" sz="2800" b="1" i="1" dirty="0">
                    <a:latin typeface="Georgia" pitchFamily="18" charset="0"/>
                  </a:rPr>
                  <a:t> </a:t>
                </a:r>
                <a:r>
                  <a:rPr kumimoji="0" lang="ru-RU" altLang="ru-RU" sz="2800" b="1"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а) Решите уравнение    </a:t>
                </a:r>
                <a:endParaRPr lang="en-US" sz="2800" b="1" i="1" dirty="0">
                  <a:effectLst/>
                  <a:latin typeface="Cambria Math" panose="02040503050406030204" pitchFamily="18" charset="0"/>
                  <a:ea typeface="Calibri" panose="020F0502020204030204" pitchFamily="34" charset="0"/>
                  <a:cs typeface="Times New Roman" panose="02020603050405020304" pitchFamily="18" charset="0"/>
                </a:endParaRPr>
              </a:p>
              <a:p>
                <a:pPr marL="0" marR="0" lvl="0" indent="166688" algn="just" defTabSz="914400" rtl="0" eaLnBrk="0" fontAlgn="base" latinLnBrk="0" hangingPunct="0">
                  <a:lnSpc>
                    <a:spcPct val="100000"/>
                  </a:lnSpc>
                  <a:spcBef>
                    <a:spcPct val="0"/>
                  </a:spcBef>
                  <a:spcAft>
                    <a:spcPct val="0"/>
                  </a:spcAft>
                  <a:buClrTx/>
                  <a:buSzTx/>
                  <a:buFontTx/>
                  <a:buNone/>
                  <a:tabLst/>
                </a:pPr>
                <a14:m>
                  <m:oMath xmlns:m="http://schemas.openxmlformats.org/officeDocument/2006/math">
                    <m:r>
                      <a:rPr lang="ru-RU" sz="2800" i="1" smtClean="0">
                        <a:effectLst/>
                        <a:latin typeface="Cambria Math" panose="02040503050406030204" pitchFamily="18" charset="0"/>
                        <a:ea typeface="Calibri" panose="020F0502020204030204" pitchFamily="34" charset="0"/>
                        <a:cs typeface="Times New Roman" panose="02020603050405020304" pitchFamily="18" charset="0"/>
                      </a:rPr>
                      <m:t>6 </m:t>
                    </m:r>
                    <m:sSup>
                      <m:sSupPr>
                        <m:ctrlPr>
                          <a:rPr lang="ru-RU" sz="2800" i="1">
                            <a:effectLst/>
                            <a:latin typeface="Cambria Math" panose="02040503050406030204" pitchFamily="18" charset="0"/>
                          </a:rPr>
                        </m:ctrlPr>
                      </m:sSupPr>
                      <m:e>
                        <m:r>
                          <a:rPr lang="ru-RU" sz="2800" i="1">
                            <a:effectLst/>
                            <a:latin typeface="Cambria Math" panose="02040503050406030204" pitchFamily="18" charset="0"/>
                            <a:ea typeface="Calibri" panose="020F0502020204030204" pitchFamily="34" charset="0"/>
                            <a:cs typeface="Times New Roman" panose="02020603050405020304" pitchFamily="18" charset="0"/>
                          </a:rPr>
                          <m:t>𝑐𝑜𝑠</m:t>
                        </m:r>
                      </m:e>
                      <m:sup>
                        <m:r>
                          <a:rPr lang="ru-RU" sz="2800" i="1">
                            <a:effectLst/>
                            <a:latin typeface="Cambria Math" panose="02040503050406030204" pitchFamily="18" charset="0"/>
                            <a:ea typeface="Calibri" panose="020F0502020204030204" pitchFamily="34" charset="0"/>
                            <a:cs typeface="Times New Roman" panose="02020603050405020304" pitchFamily="18" charset="0"/>
                          </a:rPr>
                          <m:t>2</m:t>
                        </m:r>
                      </m:sup>
                    </m:sSup>
                    <m:r>
                      <a:rPr lang="ru-RU" sz="2800" i="1">
                        <a:effectLst/>
                        <a:latin typeface="Cambria Math" panose="02040503050406030204" pitchFamily="18" charset="0"/>
                        <a:ea typeface="Calibri" panose="020F0502020204030204" pitchFamily="34" charset="0"/>
                        <a:cs typeface="Times New Roman" panose="02020603050405020304" pitchFamily="18" charset="0"/>
                      </a:rPr>
                      <m:t>𝑥</m:t>
                    </m:r>
                    <m:r>
                      <a:rPr lang="ru-RU" sz="2800" i="1">
                        <a:effectLst/>
                        <a:latin typeface="Cambria Math" panose="02040503050406030204" pitchFamily="18" charset="0"/>
                        <a:ea typeface="Calibri" panose="020F0502020204030204" pitchFamily="34" charset="0"/>
                        <a:cs typeface="Times New Roman" panose="02020603050405020304" pitchFamily="18" charset="0"/>
                      </a:rPr>
                      <m:t>−7</m:t>
                    </m:r>
                    <m:func>
                      <m:funcPr>
                        <m:ctrlPr>
                          <a:rPr lang="ru-RU" sz="2800" i="1">
                            <a:effectLst/>
                            <a:latin typeface="Cambria Math" panose="02040503050406030204" pitchFamily="18" charset="0"/>
                          </a:rPr>
                        </m:ctrlPr>
                      </m:funcPr>
                      <m:fName>
                        <m:r>
                          <m:rPr>
                            <m:sty m:val="p"/>
                          </m:rPr>
                          <a:rPr lang="ru-RU" sz="2800">
                            <a:effectLst/>
                            <a:latin typeface="Cambria Math" panose="02040503050406030204" pitchFamily="18" charset="0"/>
                            <a:ea typeface="Calibri" panose="020F0502020204030204" pitchFamily="34" charset="0"/>
                            <a:cs typeface="Times New Roman" panose="02020603050405020304" pitchFamily="18" charset="0"/>
                          </a:rPr>
                          <m:t>cos</m:t>
                        </m:r>
                      </m:fName>
                      <m:e>
                        <m:r>
                          <a:rPr lang="ru-RU" sz="2800" i="1">
                            <a:effectLst/>
                            <a:latin typeface="Cambria Math" panose="02040503050406030204" pitchFamily="18" charset="0"/>
                            <a:ea typeface="Calibri" panose="020F0502020204030204" pitchFamily="34" charset="0"/>
                            <a:cs typeface="Times New Roman" panose="02020603050405020304" pitchFamily="18" charset="0"/>
                          </a:rPr>
                          <m:t>𝑥</m:t>
                        </m:r>
                      </m:e>
                    </m:func>
                    <m:r>
                      <a:rPr lang="ru-RU" sz="2800" i="1">
                        <a:effectLst/>
                        <a:latin typeface="Cambria Math" panose="02040503050406030204" pitchFamily="18" charset="0"/>
                        <a:ea typeface="Calibri" panose="020F0502020204030204" pitchFamily="34" charset="0"/>
                        <a:cs typeface="Times New Roman" panose="02020603050405020304" pitchFamily="18" charset="0"/>
                      </a:rPr>
                      <m:t>−5=0</m:t>
                    </m:r>
                  </m:oMath>
                </a14:m>
                <a:r>
                  <a:rPr kumimoji="0" lang="ru-RU" altLang="ru-RU" sz="28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     </a:t>
                </a:r>
                <a:endParaRPr kumimoji="0" lang="ru-RU" altLang="ru-RU" sz="2800" b="0" i="0" u="none" strike="noStrike" cap="none" normalizeH="0" baseline="0" dirty="0">
                  <a:ln>
                    <a:noFill/>
                  </a:ln>
                  <a:solidFill>
                    <a:schemeClr val="tx1"/>
                  </a:solidFill>
                  <a:effectLst/>
                </a:endParaRPr>
              </a:p>
              <a:p>
                <a:pPr marL="0" marR="0" lvl="0" indent="166688" algn="just" defTabSz="914400" rtl="0" eaLnBrk="0" fontAlgn="base" latinLnBrk="0" hangingPunct="0">
                  <a:lnSpc>
                    <a:spcPct val="100000"/>
                  </a:lnSpc>
                  <a:spcBef>
                    <a:spcPct val="0"/>
                  </a:spcBef>
                  <a:spcAft>
                    <a:spcPct val="0"/>
                  </a:spcAft>
                  <a:buClrTx/>
                  <a:buSzTx/>
                  <a:buFontTx/>
                  <a:buNone/>
                  <a:tabLst/>
                </a:pPr>
                <a:r>
                  <a:rPr kumimoji="0" lang="ru-RU" altLang="ru-RU" sz="2800" b="1"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б) Укажите корни, принадлежащие отрезку</a:t>
                </a:r>
                <a:r>
                  <a:rPr kumimoji="0" lang="en-US" altLang="ru-RU" sz="2800" b="1"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 </a:t>
                </a:r>
                <a14:m>
                  <m:oMath xmlns:m="http://schemas.openxmlformats.org/officeDocument/2006/math">
                    <m:d>
                      <m:dPr>
                        <m:begChr m:val="["/>
                        <m:endChr m:val="]"/>
                        <m:ctrlPr>
                          <a:rPr lang="ru-RU" sz="2800" i="1" smtClean="0">
                            <a:effectLst/>
                            <a:latin typeface="Cambria Math" panose="02040503050406030204" pitchFamily="18" charset="0"/>
                          </a:rPr>
                        </m:ctrlPr>
                      </m:dPr>
                      <m:e>
                        <m:r>
                          <a:rPr lang="ru-RU" sz="2800" i="1">
                            <a:effectLst/>
                            <a:latin typeface="Cambria Math" panose="02040503050406030204" pitchFamily="18" charset="0"/>
                            <a:ea typeface="Calibri" panose="020F0502020204030204" pitchFamily="34" charset="0"/>
                            <a:cs typeface="Times New Roman" panose="02020603050405020304" pitchFamily="18" charset="0"/>
                          </a:rPr>
                          <m:t>−</m:t>
                        </m:r>
                        <m:r>
                          <a:rPr lang="ru-RU" sz="2800" i="1">
                            <a:effectLst/>
                            <a:latin typeface="Cambria Math" panose="02040503050406030204" pitchFamily="18" charset="0"/>
                            <a:ea typeface="Calibri" panose="020F0502020204030204" pitchFamily="34" charset="0"/>
                            <a:cs typeface="Times New Roman" panose="02020603050405020304" pitchFamily="18" charset="0"/>
                          </a:rPr>
                          <m:t>𝜋</m:t>
                        </m:r>
                        <m:r>
                          <a:rPr lang="ru-RU" sz="2800" i="1">
                            <a:effectLst/>
                            <a:latin typeface="Cambria Math" panose="02040503050406030204" pitchFamily="18" charset="0"/>
                            <a:ea typeface="Calibri" panose="020F0502020204030204" pitchFamily="34" charset="0"/>
                            <a:cs typeface="Times New Roman" panose="02020603050405020304" pitchFamily="18" charset="0"/>
                          </a:rPr>
                          <m:t>;2</m:t>
                        </m:r>
                        <m:r>
                          <a:rPr lang="ru-RU" sz="2800" i="1">
                            <a:effectLst/>
                            <a:latin typeface="Cambria Math" panose="02040503050406030204" pitchFamily="18" charset="0"/>
                            <a:ea typeface="Calibri" panose="020F0502020204030204" pitchFamily="34" charset="0"/>
                            <a:cs typeface="Times New Roman" panose="02020603050405020304" pitchFamily="18" charset="0"/>
                          </a:rPr>
                          <m:t>𝜋</m:t>
                        </m:r>
                      </m:e>
                    </m:d>
                  </m:oMath>
                </a14:m>
                <a:r>
                  <a:rPr kumimoji="0" lang="ru-RU" altLang="ru-RU" sz="28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         </a:t>
                </a:r>
                <a:endParaRPr kumimoji="0" lang="ru-RU" altLang="ru-RU" sz="2800" b="0" i="0" u="none" strike="noStrike" cap="none" normalizeH="0" baseline="0" dirty="0">
                  <a:ln>
                    <a:noFill/>
                  </a:ln>
                  <a:solidFill>
                    <a:schemeClr val="tx1"/>
                  </a:solidFill>
                  <a:effectLst/>
                </a:endParaRPr>
              </a:p>
              <a:p>
                <a:pPr algn="just">
                  <a:defRPr/>
                </a:pPr>
                <a:endParaRPr lang="ru-RU" sz="2400" b="1" i="1" dirty="0">
                  <a:latin typeface="Georgia" pitchFamily="18" charset="0"/>
                </a:endParaRPr>
              </a:p>
            </p:txBody>
          </p:sp>
        </mc:Choice>
        <mc:Fallback>
          <p:sp>
            <p:nvSpPr>
              <p:cNvPr id="52" name="Скругленный прямоугольник 27">
                <a:extLst>
                  <a:ext uri="{FF2B5EF4-FFF2-40B4-BE49-F238E27FC236}">
                    <a16:creationId xmlns:a16="http://schemas.microsoft.com/office/drawing/2014/main" id="{1604EC17-91AE-4F71-B796-7C71306DFBF5}"/>
                  </a:ext>
                </a:extLst>
              </p:cNvPr>
              <p:cNvSpPr>
                <a:spLocks noRot="1" noChangeAspect="1" noMove="1" noResize="1" noEditPoints="1" noAdjustHandles="1" noChangeArrowheads="1" noChangeShapeType="1" noTextEdit="1"/>
              </p:cNvSpPr>
              <p:nvPr/>
            </p:nvSpPr>
            <p:spPr>
              <a:xfrm>
                <a:off x="455909" y="1972870"/>
                <a:ext cx="8275551" cy="2391720"/>
              </a:xfrm>
              <a:prstGeom prst="roundRect">
                <a:avLst>
                  <a:gd name="adj" fmla="val 25764"/>
                </a:avLst>
              </a:prstGeom>
              <a:blipFill>
                <a:blip r:embed="rId4"/>
                <a:stretch>
                  <a:fillRect/>
                </a:stretch>
              </a:blipFill>
              <a:ln w="28575">
                <a:solidFill>
                  <a:schemeClr val="tx1"/>
                </a:solidFill>
              </a:ln>
            </p:spPr>
            <p:txBody>
              <a:bodyPr/>
              <a:lstStyle/>
              <a:p>
                <a:r>
                  <a:rPr lang="ru-RU">
                    <a:noFill/>
                  </a:rPr>
                  <a:t> </a:t>
                </a:r>
              </a:p>
            </p:txBody>
          </p:sp>
        </mc:Fallback>
      </mc:AlternateContent>
      <p:grpSp>
        <p:nvGrpSpPr>
          <p:cNvPr id="4" name="Группа 3">
            <a:extLst>
              <a:ext uri="{FF2B5EF4-FFF2-40B4-BE49-F238E27FC236}">
                <a16:creationId xmlns:a16="http://schemas.microsoft.com/office/drawing/2014/main" id="{D6672F53-3654-4178-A5AA-FEA97E18A8E0}"/>
              </a:ext>
            </a:extLst>
          </p:cNvPr>
          <p:cNvGrpSpPr/>
          <p:nvPr/>
        </p:nvGrpSpPr>
        <p:grpSpPr>
          <a:xfrm>
            <a:off x="214312" y="214312"/>
            <a:ext cx="8715375" cy="6429375"/>
            <a:chOff x="6804248" y="2380622"/>
            <a:chExt cx="8715375" cy="6429375"/>
          </a:xfrm>
        </p:grpSpPr>
        <p:grpSp>
          <p:nvGrpSpPr>
            <p:cNvPr id="2" name="Группа 127"/>
            <p:cNvGrpSpPr>
              <a:grpSpLocks/>
            </p:cNvGrpSpPr>
            <p:nvPr/>
          </p:nvGrpSpPr>
          <p:grpSpPr bwMode="auto">
            <a:xfrm>
              <a:off x="6804248" y="2380622"/>
              <a:ext cx="8715375" cy="6429375"/>
              <a:chOff x="214313" y="214313"/>
              <a:chExt cx="8715375" cy="6429375"/>
            </a:xfrm>
          </p:grpSpPr>
          <p:sp>
            <p:nvSpPr>
              <p:cNvPr id="129" name="Скругленный прямоугольник 128">
                <a:hlinkClick r:id="rId5" action="ppaction://hlinksldjump"/>
              </p:cNvPr>
              <p:cNvSpPr/>
              <p:nvPr/>
            </p:nvSpPr>
            <p:spPr bwMode="auto">
              <a:xfrm>
                <a:off x="428625" y="6000750"/>
                <a:ext cx="2643188" cy="357188"/>
              </a:xfrm>
              <a:prstGeom prst="roundRect">
                <a:avLst/>
              </a:prstGeom>
              <a:ln w="12700">
                <a:solidFill>
                  <a:srgbClr val="C00000"/>
                </a:solidFill>
              </a:ln>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ru-RU" b="1" dirty="0"/>
                  <a:t>Продолжить игру</a:t>
                </a:r>
              </a:p>
            </p:txBody>
          </p:sp>
          <p:sp>
            <p:nvSpPr>
              <p:cNvPr id="130" name="Скругленный прямоугольник 129">
                <a:hlinkClick r:id="" action="ppaction://noaction"/>
              </p:cNvPr>
              <p:cNvSpPr/>
              <p:nvPr/>
            </p:nvSpPr>
            <p:spPr bwMode="auto">
              <a:xfrm>
                <a:off x="3214688" y="6000750"/>
                <a:ext cx="1857375" cy="357188"/>
              </a:xfrm>
              <a:prstGeom prst="round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en-US" sz="2000" b="1" dirty="0"/>
                  <a:t>II </a:t>
                </a:r>
                <a:r>
                  <a:rPr lang="ru-RU" sz="2000" b="1" dirty="0"/>
                  <a:t>раунд </a:t>
                </a:r>
              </a:p>
            </p:txBody>
          </p:sp>
          <p:sp>
            <p:nvSpPr>
              <p:cNvPr id="131" name="Багетная рамка 130"/>
              <p:cNvSpPr/>
              <p:nvPr/>
            </p:nvSpPr>
            <p:spPr bwMode="auto">
              <a:xfrm>
                <a:off x="7459663" y="571500"/>
                <a:ext cx="1000125" cy="928688"/>
              </a:xfrm>
              <a:prstGeom prst="bevel">
                <a:avLst/>
              </a:prstGeom>
              <a:ln w="19050">
                <a:solidFill>
                  <a:schemeClr val="tx1"/>
                </a:solidFill>
              </a:ln>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dirty="0"/>
              </a:p>
            </p:txBody>
          </p:sp>
          <p:sp>
            <p:nvSpPr>
              <p:cNvPr id="132" name="Прямоугольник 131">
                <a:hlinkClick r:id="rId6" action="ppaction://hlinksldjump"/>
              </p:cNvPr>
              <p:cNvSpPr/>
              <p:nvPr/>
            </p:nvSpPr>
            <p:spPr bwMode="auto">
              <a:xfrm>
                <a:off x="7500938" y="642938"/>
                <a:ext cx="928453" cy="707881"/>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ru-RU" sz="4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4</a:t>
                </a:r>
                <a:r>
                  <a:rPr lang="en-US" sz="4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0</a:t>
                </a:r>
                <a:endParaRPr lang="ru-RU" sz="4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endParaRPr>
              </a:p>
            </p:txBody>
          </p:sp>
          <p:sp>
            <p:nvSpPr>
              <p:cNvPr id="133" name="Прямоугольник 132"/>
              <p:cNvSpPr/>
              <p:nvPr/>
            </p:nvSpPr>
            <p:spPr bwMode="auto">
              <a:xfrm>
                <a:off x="214313" y="214313"/>
                <a:ext cx="8715375" cy="6429375"/>
              </a:xfrm>
              <a:prstGeom prst="rect">
                <a:avLst/>
              </a:prstGeom>
              <a:gradFill>
                <a:gsLst>
                  <a:gs pos="0">
                    <a:srgbClr val="000066"/>
                  </a:gs>
                  <a:gs pos="60000">
                    <a:schemeClr val="tx1"/>
                  </a:gs>
                  <a:gs pos="100000">
                    <a:srgbClr val="000066"/>
                  </a:gs>
                  <a:gs pos="100000">
                    <a:schemeClr val="tx1"/>
                  </a:gs>
                </a:gsLst>
              </a:gradFill>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ru-RU"/>
              </a:p>
            </p:txBody>
          </p:sp>
          <p:grpSp>
            <p:nvGrpSpPr>
              <p:cNvPr id="3" name="Группа 11"/>
              <p:cNvGrpSpPr/>
              <p:nvPr/>
            </p:nvGrpSpPr>
            <p:grpSpPr bwMode="auto">
              <a:xfrm>
                <a:off x="642938" y="357188"/>
                <a:ext cx="5572125" cy="5572125"/>
                <a:chOff x="642910" y="357166"/>
                <a:chExt cx="5572164" cy="5572164"/>
              </a:xfrm>
              <a:gradFill>
                <a:gsLst>
                  <a:gs pos="0">
                    <a:schemeClr val="tx1"/>
                  </a:gs>
                  <a:gs pos="60000">
                    <a:srgbClr val="003399"/>
                  </a:gs>
                  <a:gs pos="100000">
                    <a:srgbClr val="000066"/>
                  </a:gs>
                  <a:gs pos="100000">
                    <a:schemeClr val="tx1">
                      <a:lumMod val="85000"/>
                      <a:lumOff val="15000"/>
                    </a:schemeClr>
                  </a:gs>
                </a:gsLst>
                <a:lin ang="16200000" scaled="0"/>
              </a:gradFill>
              <a:effectLst>
                <a:outerShdw blurRad="63500" sx="102000" sy="102000" algn="ctr" rotWithShape="0">
                  <a:prstClr val="black">
                    <a:alpha val="40000"/>
                  </a:prstClr>
                </a:outerShdw>
              </a:effectLst>
            </p:grpSpPr>
            <p:sp>
              <p:nvSpPr>
                <p:cNvPr id="164" name="Овал 9"/>
                <p:cNvSpPr/>
                <p:nvPr/>
              </p:nvSpPr>
              <p:spPr>
                <a:xfrm>
                  <a:off x="642910" y="357166"/>
                  <a:ext cx="5572164" cy="5572164"/>
                </a:xfrm>
                <a:prstGeom prst="ellipse">
                  <a:avLst/>
                </a:prstGeom>
                <a:grpFill/>
                <a:scene3d>
                  <a:camera prst="orthographicFront" fov="0">
                    <a:rot lat="0" lon="0" rev="0"/>
                  </a:camera>
                  <a:lightRig rig="contrasting" dir="t">
                    <a:rot lat="0" lon="0" rev="12000000"/>
                  </a:lightRig>
                </a:scene3d>
                <a:sp3d prstMaterial="powder">
                  <a:bevelT h="50800" prst="angle"/>
                </a:sp3d>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ru-RU"/>
                </a:p>
              </p:txBody>
            </p:sp>
            <p:sp>
              <p:nvSpPr>
                <p:cNvPr id="165" name="Овал 164"/>
                <p:cNvSpPr/>
                <p:nvPr/>
              </p:nvSpPr>
              <p:spPr>
                <a:xfrm>
                  <a:off x="857224" y="548810"/>
                  <a:ext cx="5143536" cy="5143536"/>
                </a:xfrm>
                <a:prstGeom prst="ellipse">
                  <a:avLst/>
                </a:prstGeom>
                <a:grpFill/>
                <a:scene3d>
                  <a:camera prst="orthographicFront" fov="0">
                    <a:rot lat="0" lon="0" rev="0"/>
                  </a:camera>
                  <a:lightRig rig="contrasting" dir="t">
                    <a:rot lat="0" lon="0" rev="12000000"/>
                  </a:lightRig>
                </a:scene3d>
                <a:sp3d prstMaterial="powder">
                  <a:bevelT h="50800" prst="angle"/>
                </a:sp3d>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ru-RU"/>
                </a:p>
              </p:txBody>
            </p:sp>
          </p:grpSp>
          <p:sp>
            <p:nvSpPr>
              <p:cNvPr id="135" name="4-конечная звезда 134"/>
              <p:cNvSpPr/>
              <p:nvPr/>
            </p:nvSpPr>
            <p:spPr bwMode="auto">
              <a:xfrm>
                <a:off x="6500813" y="714375"/>
                <a:ext cx="142875" cy="214313"/>
              </a:xfrm>
              <a:prstGeom prst="star4">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ru-RU"/>
              </a:p>
            </p:txBody>
          </p:sp>
          <p:sp>
            <p:nvSpPr>
              <p:cNvPr id="136" name="4-конечная звезда 135"/>
              <p:cNvSpPr/>
              <p:nvPr/>
            </p:nvSpPr>
            <p:spPr bwMode="auto">
              <a:xfrm>
                <a:off x="7143751" y="1214438"/>
                <a:ext cx="285750" cy="428625"/>
              </a:xfrm>
              <a:prstGeom prst="star4">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ru-RU"/>
              </a:p>
            </p:txBody>
          </p:sp>
          <p:sp>
            <p:nvSpPr>
              <p:cNvPr id="137" name="4-конечная звезда 136"/>
              <p:cNvSpPr/>
              <p:nvPr/>
            </p:nvSpPr>
            <p:spPr bwMode="auto">
              <a:xfrm>
                <a:off x="8286751" y="2571750"/>
                <a:ext cx="428625" cy="785813"/>
              </a:xfrm>
              <a:prstGeom prst="star4">
                <a:avLst/>
              </a:prstGeom>
              <a:effectLst>
                <a:glow rad="63500">
                  <a:schemeClr val="accent1">
                    <a:satMod val="175000"/>
                    <a:alpha val="40000"/>
                  </a:schemeClr>
                </a:glow>
                <a:outerShdw blurRad="65500" dist="38100" dir="5400000" rotWithShape="0">
                  <a:srgbClr val="000000">
                    <a:alpha val="40000"/>
                  </a:srgbClr>
                </a:outerShdw>
              </a:effectLst>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ru-RU"/>
              </a:p>
            </p:txBody>
          </p:sp>
          <p:sp>
            <p:nvSpPr>
              <p:cNvPr id="138" name="Полилиния 137"/>
              <p:cNvSpPr/>
              <p:nvPr/>
            </p:nvSpPr>
            <p:spPr bwMode="auto">
              <a:xfrm rot="19275439">
                <a:off x="1038225" y="2798763"/>
                <a:ext cx="463550" cy="301625"/>
              </a:xfrm>
              <a:custGeom>
                <a:avLst/>
                <a:gdLst>
                  <a:gd name="connsiteX0" fmla="*/ 0 w 548640"/>
                  <a:gd name="connsiteY0" fmla="*/ 0 h 321501"/>
                  <a:gd name="connsiteX1" fmla="*/ 0 w 548640"/>
                  <a:gd name="connsiteY1" fmla="*/ 0 h 321501"/>
                  <a:gd name="connsiteX2" fmla="*/ 24384 w 548640"/>
                  <a:gd name="connsiteY2" fmla="*/ 158496 h 321501"/>
                  <a:gd name="connsiteX3" fmla="*/ 73152 w 548640"/>
                  <a:gd name="connsiteY3" fmla="*/ 231648 h 321501"/>
                  <a:gd name="connsiteX4" fmla="*/ 109728 w 548640"/>
                  <a:gd name="connsiteY4" fmla="*/ 268224 h 321501"/>
                  <a:gd name="connsiteX5" fmla="*/ 182880 w 548640"/>
                  <a:gd name="connsiteY5" fmla="*/ 292608 h 321501"/>
                  <a:gd name="connsiteX6" fmla="*/ 548640 w 548640"/>
                  <a:gd name="connsiteY6" fmla="*/ 207264 h 321501"/>
                  <a:gd name="connsiteX7" fmla="*/ 0 w 548640"/>
                  <a:gd name="connsiteY7" fmla="*/ 0 h 32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40" h="321501">
                    <a:moveTo>
                      <a:pt x="0" y="0"/>
                    </a:moveTo>
                    <a:lnTo>
                      <a:pt x="0" y="0"/>
                    </a:lnTo>
                    <a:cubicBezTo>
                      <a:pt x="791" y="7120"/>
                      <a:pt x="9300" y="128328"/>
                      <a:pt x="24384" y="158496"/>
                    </a:cubicBezTo>
                    <a:cubicBezTo>
                      <a:pt x="37490" y="184708"/>
                      <a:pt x="52430" y="210926"/>
                      <a:pt x="73152" y="231648"/>
                    </a:cubicBezTo>
                    <a:cubicBezTo>
                      <a:pt x="85344" y="243840"/>
                      <a:pt x="94306" y="260513"/>
                      <a:pt x="109728" y="268224"/>
                    </a:cubicBezTo>
                    <a:cubicBezTo>
                      <a:pt x="216281" y="321501"/>
                      <a:pt x="144953" y="254681"/>
                      <a:pt x="182880" y="292608"/>
                    </a:cubicBezTo>
                    <a:lnTo>
                      <a:pt x="548640" y="207264"/>
                    </a:lnTo>
                    <a:lnTo>
                      <a:pt x="0" y="0"/>
                    </a:lnTo>
                    <a:close/>
                  </a:path>
                </a:pathLst>
              </a:cu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a:p>
            </p:txBody>
          </p:sp>
          <p:sp>
            <p:nvSpPr>
              <p:cNvPr id="139" name="Полилиния 138"/>
              <p:cNvSpPr/>
              <p:nvPr/>
            </p:nvSpPr>
            <p:spPr bwMode="auto">
              <a:xfrm rot="1394041">
                <a:off x="1825625" y="1938338"/>
                <a:ext cx="317500" cy="188912"/>
              </a:xfrm>
              <a:custGeom>
                <a:avLst/>
                <a:gdLst>
                  <a:gd name="connsiteX0" fmla="*/ 0 w 548640"/>
                  <a:gd name="connsiteY0" fmla="*/ 0 h 321501"/>
                  <a:gd name="connsiteX1" fmla="*/ 0 w 548640"/>
                  <a:gd name="connsiteY1" fmla="*/ 0 h 321501"/>
                  <a:gd name="connsiteX2" fmla="*/ 24384 w 548640"/>
                  <a:gd name="connsiteY2" fmla="*/ 158496 h 321501"/>
                  <a:gd name="connsiteX3" fmla="*/ 73152 w 548640"/>
                  <a:gd name="connsiteY3" fmla="*/ 231648 h 321501"/>
                  <a:gd name="connsiteX4" fmla="*/ 109728 w 548640"/>
                  <a:gd name="connsiteY4" fmla="*/ 268224 h 321501"/>
                  <a:gd name="connsiteX5" fmla="*/ 182880 w 548640"/>
                  <a:gd name="connsiteY5" fmla="*/ 292608 h 321501"/>
                  <a:gd name="connsiteX6" fmla="*/ 548640 w 548640"/>
                  <a:gd name="connsiteY6" fmla="*/ 207264 h 321501"/>
                  <a:gd name="connsiteX7" fmla="*/ 0 w 548640"/>
                  <a:gd name="connsiteY7" fmla="*/ 0 h 32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40" h="321501">
                    <a:moveTo>
                      <a:pt x="0" y="0"/>
                    </a:moveTo>
                    <a:lnTo>
                      <a:pt x="0" y="0"/>
                    </a:lnTo>
                    <a:cubicBezTo>
                      <a:pt x="791" y="7120"/>
                      <a:pt x="9300" y="128328"/>
                      <a:pt x="24384" y="158496"/>
                    </a:cubicBezTo>
                    <a:cubicBezTo>
                      <a:pt x="37490" y="184708"/>
                      <a:pt x="52430" y="210926"/>
                      <a:pt x="73152" y="231648"/>
                    </a:cubicBezTo>
                    <a:cubicBezTo>
                      <a:pt x="85344" y="243840"/>
                      <a:pt x="94306" y="260513"/>
                      <a:pt x="109728" y="268224"/>
                    </a:cubicBezTo>
                    <a:cubicBezTo>
                      <a:pt x="216281" y="321501"/>
                      <a:pt x="144953" y="254681"/>
                      <a:pt x="182880" y="292608"/>
                    </a:cubicBezTo>
                    <a:lnTo>
                      <a:pt x="548640" y="207264"/>
                    </a:lnTo>
                    <a:lnTo>
                      <a:pt x="0" y="0"/>
                    </a:lnTo>
                    <a:close/>
                  </a:path>
                </a:pathLst>
              </a:cu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a:p>
            </p:txBody>
          </p:sp>
          <p:sp>
            <p:nvSpPr>
              <p:cNvPr id="140" name="Полилиния 139"/>
              <p:cNvSpPr/>
              <p:nvPr/>
            </p:nvSpPr>
            <p:spPr bwMode="auto">
              <a:xfrm rot="15154483">
                <a:off x="1438275" y="4021138"/>
                <a:ext cx="466725" cy="387350"/>
              </a:xfrm>
              <a:custGeom>
                <a:avLst/>
                <a:gdLst>
                  <a:gd name="connsiteX0" fmla="*/ 0 w 548640"/>
                  <a:gd name="connsiteY0" fmla="*/ 0 h 321501"/>
                  <a:gd name="connsiteX1" fmla="*/ 0 w 548640"/>
                  <a:gd name="connsiteY1" fmla="*/ 0 h 321501"/>
                  <a:gd name="connsiteX2" fmla="*/ 24384 w 548640"/>
                  <a:gd name="connsiteY2" fmla="*/ 158496 h 321501"/>
                  <a:gd name="connsiteX3" fmla="*/ 73152 w 548640"/>
                  <a:gd name="connsiteY3" fmla="*/ 231648 h 321501"/>
                  <a:gd name="connsiteX4" fmla="*/ 109728 w 548640"/>
                  <a:gd name="connsiteY4" fmla="*/ 268224 h 321501"/>
                  <a:gd name="connsiteX5" fmla="*/ 182880 w 548640"/>
                  <a:gd name="connsiteY5" fmla="*/ 292608 h 321501"/>
                  <a:gd name="connsiteX6" fmla="*/ 548640 w 548640"/>
                  <a:gd name="connsiteY6" fmla="*/ 207264 h 321501"/>
                  <a:gd name="connsiteX7" fmla="*/ 0 w 548640"/>
                  <a:gd name="connsiteY7" fmla="*/ 0 h 32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40" h="321501">
                    <a:moveTo>
                      <a:pt x="0" y="0"/>
                    </a:moveTo>
                    <a:lnTo>
                      <a:pt x="0" y="0"/>
                    </a:lnTo>
                    <a:cubicBezTo>
                      <a:pt x="791" y="7120"/>
                      <a:pt x="9300" y="128328"/>
                      <a:pt x="24384" y="158496"/>
                    </a:cubicBezTo>
                    <a:cubicBezTo>
                      <a:pt x="37490" y="184708"/>
                      <a:pt x="52430" y="210926"/>
                      <a:pt x="73152" y="231648"/>
                    </a:cubicBezTo>
                    <a:cubicBezTo>
                      <a:pt x="85344" y="243840"/>
                      <a:pt x="94306" y="260513"/>
                      <a:pt x="109728" y="268224"/>
                    </a:cubicBezTo>
                    <a:cubicBezTo>
                      <a:pt x="216281" y="321501"/>
                      <a:pt x="144953" y="254681"/>
                      <a:pt x="182880" y="292608"/>
                    </a:cubicBezTo>
                    <a:lnTo>
                      <a:pt x="548640" y="207264"/>
                    </a:lnTo>
                    <a:lnTo>
                      <a:pt x="0" y="0"/>
                    </a:lnTo>
                    <a:close/>
                  </a:path>
                </a:pathLst>
              </a:cu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a:p>
            </p:txBody>
          </p:sp>
          <p:sp>
            <p:nvSpPr>
              <p:cNvPr id="141" name="Полилиния 140"/>
              <p:cNvSpPr/>
              <p:nvPr/>
            </p:nvSpPr>
            <p:spPr bwMode="auto">
              <a:xfrm rot="16898388">
                <a:off x="2042319" y="3042444"/>
                <a:ext cx="468312" cy="260350"/>
              </a:xfrm>
              <a:custGeom>
                <a:avLst/>
                <a:gdLst>
                  <a:gd name="connsiteX0" fmla="*/ 0 w 548640"/>
                  <a:gd name="connsiteY0" fmla="*/ 0 h 321501"/>
                  <a:gd name="connsiteX1" fmla="*/ 0 w 548640"/>
                  <a:gd name="connsiteY1" fmla="*/ 0 h 321501"/>
                  <a:gd name="connsiteX2" fmla="*/ 24384 w 548640"/>
                  <a:gd name="connsiteY2" fmla="*/ 158496 h 321501"/>
                  <a:gd name="connsiteX3" fmla="*/ 73152 w 548640"/>
                  <a:gd name="connsiteY3" fmla="*/ 231648 h 321501"/>
                  <a:gd name="connsiteX4" fmla="*/ 109728 w 548640"/>
                  <a:gd name="connsiteY4" fmla="*/ 268224 h 321501"/>
                  <a:gd name="connsiteX5" fmla="*/ 182880 w 548640"/>
                  <a:gd name="connsiteY5" fmla="*/ 292608 h 321501"/>
                  <a:gd name="connsiteX6" fmla="*/ 548640 w 548640"/>
                  <a:gd name="connsiteY6" fmla="*/ 207264 h 321501"/>
                  <a:gd name="connsiteX7" fmla="*/ 0 w 548640"/>
                  <a:gd name="connsiteY7" fmla="*/ 0 h 32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40" h="321501">
                    <a:moveTo>
                      <a:pt x="0" y="0"/>
                    </a:moveTo>
                    <a:lnTo>
                      <a:pt x="0" y="0"/>
                    </a:lnTo>
                    <a:cubicBezTo>
                      <a:pt x="791" y="7120"/>
                      <a:pt x="9300" y="128328"/>
                      <a:pt x="24384" y="158496"/>
                    </a:cubicBezTo>
                    <a:cubicBezTo>
                      <a:pt x="37490" y="184708"/>
                      <a:pt x="52430" y="210926"/>
                      <a:pt x="73152" y="231648"/>
                    </a:cubicBezTo>
                    <a:cubicBezTo>
                      <a:pt x="85344" y="243840"/>
                      <a:pt x="94306" y="260513"/>
                      <a:pt x="109728" y="268224"/>
                    </a:cubicBezTo>
                    <a:cubicBezTo>
                      <a:pt x="216281" y="321501"/>
                      <a:pt x="144953" y="254681"/>
                      <a:pt x="182880" y="292608"/>
                    </a:cubicBezTo>
                    <a:lnTo>
                      <a:pt x="548640" y="207264"/>
                    </a:lnTo>
                    <a:lnTo>
                      <a:pt x="0" y="0"/>
                    </a:lnTo>
                    <a:close/>
                  </a:path>
                </a:pathLst>
              </a:cu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a:p>
            </p:txBody>
          </p:sp>
          <p:sp>
            <p:nvSpPr>
              <p:cNvPr id="142" name="Полилиния 141"/>
              <p:cNvSpPr/>
              <p:nvPr/>
            </p:nvSpPr>
            <p:spPr bwMode="auto">
              <a:xfrm rot="7884008">
                <a:off x="2588419" y="1229519"/>
                <a:ext cx="317500" cy="188912"/>
              </a:xfrm>
              <a:custGeom>
                <a:avLst/>
                <a:gdLst>
                  <a:gd name="connsiteX0" fmla="*/ 0 w 548640"/>
                  <a:gd name="connsiteY0" fmla="*/ 0 h 321501"/>
                  <a:gd name="connsiteX1" fmla="*/ 0 w 548640"/>
                  <a:gd name="connsiteY1" fmla="*/ 0 h 321501"/>
                  <a:gd name="connsiteX2" fmla="*/ 24384 w 548640"/>
                  <a:gd name="connsiteY2" fmla="*/ 158496 h 321501"/>
                  <a:gd name="connsiteX3" fmla="*/ 73152 w 548640"/>
                  <a:gd name="connsiteY3" fmla="*/ 231648 h 321501"/>
                  <a:gd name="connsiteX4" fmla="*/ 109728 w 548640"/>
                  <a:gd name="connsiteY4" fmla="*/ 268224 h 321501"/>
                  <a:gd name="connsiteX5" fmla="*/ 182880 w 548640"/>
                  <a:gd name="connsiteY5" fmla="*/ 292608 h 321501"/>
                  <a:gd name="connsiteX6" fmla="*/ 548640 w 548640"/>
                  <a:gd name="connsiteY6" fmla="*/ 207264 h 321501"/>
                  <a:gd name="connsiteX7" fmla="*/ 0 w 548640"/>
                  <a:gd name="connsiteY7" fmla="*/ 0 h 32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40" h="321501">
                    <a:moveTo>
                      <a:pt x="0" y="0"/>
                    </a:moveTo>
                    <a:lnTo>
                      <a:pt x="0" y="0"/>
                    </a:lnTo>
                    <a:cubicBezTo>
                      <a:pt x="791" y="7120"/>
                      <a:pt x="9300" y="128328"/>
                      <a:pt x="24384" y="158496"/>
                    </a:cubicBezTo>
                    <a:cubicBezTo>
                      <a:pt x="37490" y="184708"/>
                      <a:pt x="52430" y="210926"/>
                      <a:pt x="73152" y="231648"/>
                    </a:cubicBezTo>
                    <a:cubicBezTo>
                      <a:pt x="85344" y="243840"/>
                      <a:pt x="94306" y="260513"/>
                      <a:pt x="109728" y="268224"/>
                    </a:cubicBezTo>
                    <a:cubicBezTo>
                      <a:pt x="216281" y="321501"/>
                      <a:pt x="144953" y="254681"/>
                      <a:pt x="182880" y="292608"/>
                    </a:cubicBezTo>
                    <a:lnTo>
                      <a:pt x="548640" y="207264"/>
                    </a:lnTo>
                    <a:lnTo>
                      <a:pt x="0" y="0"/>
                    </a:lnTo>
                    <a:close/>
                  </a:path>
                </a:pathLst>
              </a:cu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a:p>
            </p:txBody>
          </p:sp>
          <p:sp>
            <p:nvSpPr>
              <p:cNvPr id="143" name="Полилиния 142"/>
              <p:cNvSpPr/>
              <p:nvPr/>
            </p:nvSpPr>
            <p:spPr bwMode="auto">
              <a:xfrm rot="7469707">
                <a:off x="3367881" y="4949032"/>
                <a:ext cx="354013" cy="342900"/>
              </a:xfrm>
              <a:custGeom>
                <a:avLst/>
                <a:gdLst>
                  <a:gd name="connsiteX0" fmla="*/ 0 w 548640"/>
                  <a:gd name="connsiteY0" fmla="*/ 0 h 321501"/>
                  <a:gd name="connsiteX1" fmla="*/ 0 w 548640"/>
                  <a:gd name="connsiteY1" fmla="*/ 0 h 321501"/>
                  <a:gd name="connsiteX2" fmla="*/ 24384 w 548640"/>
                  <a:gd name="connsiteY2" fmla="*/ 158496 h 321501"/>
                  <a:gd name="connsiteX3" fmla="*/ 73152 w 548640"/>
                  <a:gd name="connsiteY3" fmla="*/ 231648 h 321501"/>
                  <a:gd name="connsiteX4" fmla="*/ 109728 w 548640"/>
                  <a:gd name="connsiteY4" fmla="*/ 268224 h 321501"/>
                  <a:gd name="connsiteX5" fmla="*/ 182880 w 548640"/>
                  <a:gd name="connsiteY5" fmla="*/ 292608 h 321501"/>
                  <a:gd name="connsiteX6" fmla="*/ 548640 w 548640"/>
                  <a:gd name="connsiteY6" fmla="*/ 207264 h 321501"/>
                  <a:gd name="connsiteX7" fmla="*/ 0 w 548640"/>
                  <a:gd name="connsiteY7" fmla="*/ 0 h 32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40" h="321501">
                    <a:moveTo>
                      <a:pt x="0" y="0"/>
                    </a:moveTo>
                    <a:lnTo>
                      <a:pt x="0" y="0"/>
                    </a:lnTo>
                    <a:cubicBezTo>
                      <a:pt x="791" y="7120"/>
                      <a:pt x="9300" y="128328"/>
                      <a:pt x="24384" y="158496"/>
                    </a:cubicBezTo>
                    <a:cubicBezTo>
                      <a:pt x="37490" y="184708"/>
                      <a:pt x="52430" y="210926"/>
                      <a:pt x="73152" y="231648"/>
                    </a:cubicBezTo>
                    <a:cubicBezTo>
                      <a:pt x="85344" y="243840"/>
                      <a:pt x="94306" y="260513"/>
                      <a:pt x="109728" y="268224"/>
                    </a:cubicBezTo>
                    <a:cubicBezTo>
                      <a:pt x="216281" y="321501"/>
                      <a:pt x="144953" y="254681"/>
                      <a:pt x="182880" y="292608"/>
                    </a:cubicBezTo>
                    <a:lnTo>
                      <a:pt x="548640" y="207264"/>
                    </a:lnTo>
                    <a:lnTo>
                      <a:pt x="0" y="0"/>
                    </a:lnTo>
                    <a:close/>
                  </a:path>
                </a:pathLst>
              </a:cu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a:p>
            </p:txBody>
          </p:sp>
          <p:sp>
            <p:nvSpPr>
              <p:cNvPr id="144" name="Полилиния 143"/>
              <p:cNvSpPr/>
              <p:nvPr/>
            </p:nvSpPr>
            <p:spPr bwMode="auto">
              <a:xfrm rot="19744319">
                <a:off x="2454275" y="4997450"/>
                <a:ext cx="317500" cy="188913"/>
              </a:xfrm>
              <a:custGeom>
                <a:avLst/>
                <a:gdLst>
                  <a:gd name="connsiteX0" fmla="*/ 0 w 548640"/>
                  <a:gd name="connsiteY0" fmla="*/ 0 h 321501"/>
                  <a:gd name="connsiteX1" fmla="*/ 0 w 548640"/>
                  <a:gd name="connsiteY1" fmla="*/ 0 h 321501"/>
                  <a:gd name="connsiteX2" fmla="*/ 24384 w 548640"/>
                  <a:gd name="connsiteY2" fmla="*/ 158496 h 321501"/>
                  <a:gd name="connsiteX3" fmla="*/ 73152 w 548640"/>
                  <a:gd name="connsiteY3" fmla="*/ 231648 h 321501"/>
                  <a:gd name="connsiteX4" fmla="*/ 109728 w 548640"/>
                  <a:gd name="connsiteY4" fmla="*/ 268224 h 321501"/>
                  <a:gd name="connsiteX5" fmla="*/ 182880 w 548640"/>
                  <a:gd name="connsiteY5" fmla="*/ 292608 h 321501"/>
                  <a:gd name="connsiteX6" fmla="*/ 548640 w 548640"/>
                  <a:gd name="connsiteY6" fmla="*/ 207264 h 321501"/>
                  <a:gd name="connsiteX7" fmla="*/ 0 w 548640"/>
                  <a:gd name="connsiteY7" fmla="*/ 0 h 32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40" h="321501">
                    <a:moveTo>
                      <a:pt x="0" y="0"/>
                    </a:moveTo>
                    <a:lnTo>
                      <a:pt x="0" y="0"/>
                    </a:lnTo>
                    <a:cubicBezTo>
                      <a:pt x="791" y="7120"/>
                      <a:pt x="9300" y="128328"/>
                      <a:pt x="24384" y="158496"/>
                    </a:cubicBezTo>
                    <a:cubicBezTo>
                      <a:pt x="37490" y="184708"/>
                      <a:pt x="52430" y="210926"/>
                      <a:pt x="73152" y="231648"/>
                    </a:cubicBezTo>
                    <a:cubicBezTo>
                      <a:pt x="85344" y="243840"/>
                      <a:pt x="94306" y="260513"/>
                      <a:pt x="109728" y="268224"/>
                    </a:cubicBezTo>
                    <a:cubicBezTo>
                      <a:pt x="216281" y="321501"/>
                      <a:pt x="144953" y="254681"/>
                      <a:pt x="182880" y="292608"/>
                    </a:cubicBezTo>
                    <a:lnTo>
                      <a:pt x="548640" y="207264"/>
                    </a:lnTo>
                    <a:lnTo>
                      <a:pt x="0" y="0"/>
                    </a:lnTo>
                    <a:close/>
                  </a:path>
                </a:pathLst>
              </a:cu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a:p>
            </p:txBody>
          </p:sp>
          <p:sp>
            <p:nvSpPr>
              <p:cNvPr id="145" name="Полилиния 144"/>
              <p:cNvSpPr/>
              <p:nvPr/>
            </p:nvSpPr>
            <p:spPr bwMode="auto">
              <a:xfrm rot="19744319">
                <a:off x="2759075" y="3762375"/>
                <a:ext cx="317500" cy="673100"/>
              </a:xfrm>
              <a:custGeom>
                <a:avLst/>
                <a:gdLst>
                  <a:gd name="connsiteX0" fmla="*/ 0 w 548640"/>
                  <a:gd name="connsiteY0" fmla="*/ 0 h 321501"/>
                  <a:gd name="connsiteX1" fmla="*/ 0 w 548640"/>
                  <a:gd name="connsiteY1" fmla="*/ 0 h 321501"/>
                  <a:gd name="connsiteX2" fmla="*/ 24384 w 548640"/>
                  <a:gd name="connsiteY2" fmla="*/ 158496 h 321501"/>
                  <a:gd name="connsiteX3" fmla="*/ 73152 w 548640"/>
                  <a:gd name="connsiteY3" fmla="*/ 231648 h 321501"/>
                  <a:gd name="connsiteX4" fmla="*/ 109728 w 548640"/>
                  <a:gd name="connsiteY4" fmla="*/ 268224 h 321501"/>
                  <a:gd name="connsiteX5" fmla="*/ 182880 w 548640"/>
                  <a:gd name="connsiteY5" fmla="*/ 292608 h 321501"/>
                  <a:gd name="connsiteX6" fmla="*/ 548640 w 548640"/>
                  <a:gd name="connsiteY6" fmla="*/ 207264 h 321501"/>
                  <a:gd name="connsiteX7" fmla="*/ 0 w 548640"/>
                  <a:gd name="connsiteY7" fmla="*/ 0 h 32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40" h="321501">
                    <a:moveTo>
                      <a:pt x="0" y="0"/>
                    </a:moveTo>
                    <a:lnTo>
                      <a:pt x="0" y="0"/>
                    </a:lnTo>
                    <a:cubicBezTo>
                      <a:pt x="791" y="7120"/>
                      <a:pt x="9300" y="128328"/>
                      <a:pt x="24384" y="158496"/>
                    </a:cubicBezTo>
                    <a:cubicBezTo>
                      <a:pt x="37490" y="184708"/>
                      <a:pt x="52430" y="210926"/>
                      <a:pt x="73152" y="231648"/>
                    </a:cubicBezTo>
                    <a:cubicBezTo>
                      <a:pt x="85344" y="243840"/>
                      <a:pt x="94306" y="260513"/>
                      <a:pt x="109728" y="268224"/>
                    </a:cubicBezTo>
                    <a:cubicBezTo>
                      <a:pt x="216281" y="321501"/>
                      <a:pt x="144953" y="254681"/>
                      <a:pt x="182880" y="292608"/>
                    </a:cubicBezTo>
                    <a:lnTo>
                      <a:pt x="548640" y="207264"/>
                    </a:lnTo>
                    <a:lnTo>
                      <a:pt x="0" y="0"/>
                    </a:lnTo>
                    <a:close/>
                  </a:path>
                </a:pathLst>
              </a:cu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a:p>
            </p:txBody>
          </p:sp>
          <p:sp>
            <p:nvSpPr>
              <p:cNvPr id="146" name="Полилиния 145"/>
              <p:cNvSpPr/>
              <p:nvPr/>
            </p:nvSpPr>
            <p:spPr bwMode="auto">
              <a:xfrm rot="19744319">
                <a:off x="3508375" y="604838"/>
                <a:ext cx="317500" cy="673100"/>
              </a:xfrm>
              <a:custGeom>
                <a:avLst/>
                <a:gdLst>
                  <a:gd name="connsiteX0" fmla="*/ 0 w 548640"/>
                  <a:gd name="connsiteY0" fmla="*/ 0 h 321501"/>
                  <a:gd name="connsiteX1" fmla="*/ 0 w 548640"/>
                  <a:gd name="connsiteY1" fmla="*/ 0 h 321501"/>
                  <a:gd name="connsiteX2" fmla="*/ 24384 w 548640"/>
                  <a:gd name="connsiteY2" fmla="*/ 158496 h 321501"/>
                  <a:gd name="connsiteX3" fmla="*/ 73152 w 548640"/>
                  <a:gd name="connsiteY3" fmla="*/ 231648 h 321501"/>
                  <a:gd name="connsiteX4" fmla="*/ 109728 w 548640"/>
                  <a:gd name="connsiteY4" fmla="*/ 268224 h 321501"/>
                  <a:gd name="connsiteX5" fmla="*/ 182880 w 548640"/>
                  <a:gd name="connsiteY5" fmla="*/ 292608 h 321501"/>
                  <a:gd name="connsiteX6" fmla="*/ 548640 w 548640"/>
                  <a:gd name="connsiteY6" fmla="*/ 207264 h 321501"/>
                  <a:gd name="connsiteX7" fmla="*/ 0 w 548640"/>
                  <a:gd name="connsiteY7" fmla="*/ 0 h 32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40" h="321501">
                    <a:moveTo>
                      <a:pt x="0" y="0"/>
                    </a:moveTo>
                    <a:lnTo>
                      <a:pt x="0" y="0"/>
                    </a:lnTo>
                    <a:cubicBezTo>
                      <a:pt x="791" y="7120"/>
                      <a:pt x="9300" y="128328"/>
                      <a:pt x="24384" y="158496"/>
                    </a:cubicBezTo>
                    <a:cubicBezTo>
                      <a:pt x="37490" y="184708"/>
                      <a:pt x="52430" y="210926"/>
                      <a:pt x="73152" y="231648"/>
                    </a:cubicBezTo>
                    <a:cubicBezTo>
                      <a:pt x="85344" y="243840"/>
                      <a:pt x="94306" y="260513"/>
                      <a:pt x="109728" y="268224"/>
                    </a:cubicBezTo>
                    <a:cubicBezTo>
                      <a:pt x="216281" y="321501"/>
                      <a:pt x="144953" y="254681"/>
                      <a:pt x="182880" y="292608"/>
                    </a:cubicBezTo>
                    <a:lnTo>
                      <a:pt x="548640" y="207264"/>
                    </a:lnTo>
                    <a:lnTo>
                      <a:pt x="0" y="0"/>
                    </a:lnTo>
                    <a:close/>
                  </a:path>
                </a:pathLst>
              </a:cu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a:p>
            </p:txBody>
          </p:sp>
          <p:sp>
            <p:nvSpPr>
              <p:cNvPr id="147" name="Прямоугольник 146"/>
              <p:cNvSpPr/>
              <p:nvPr/>
            </p:nvSpPr>
            <p:spPr bwMode="auto">
              <a:xfrm>
                <a:off x="2428860" y="2928934"/>
                <a:ext cx="5572125" cy="1569660"/>
              </a:xfrm>
              <a:prstGeom prst="rect">
                <a:avLst/>
              </a:prstGeom>
              <a:noFill/>
              <a:effectLst>
                <a:outerShdw blurRad="50800" dist="38100" dir="10800000" algn="r" rotWithShape="0">
                  <a:prstClr val="black">
                    <a:alpha val="40000"/>
                  </a:prstClr>
                </a:outerShdw>
              </a:effectLst>
            </p:spPr>
            <p:txBody>
              <a:bodyPr>
                <a:spAutoFit/>
              </a:bodyPr>
              <a:lstStyle/>
              <a:p>
                <a:pPr algn="ctr">
                  <a:defRPr/>
                </a:pPr>
                <a:r>
                  <a:rPr lang="ru-RU" sz="96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cs typeface="+mn-cs"/>
                  </a:rPr>
                  <a:t>СВОЯ</a:t>
                </a:r>
              </a:p>
            </p:txBody>
          </p:sp>
          <p:sp>
            <p:nvSpPr>
              <p:cNvPr id="148" name="4-конечная звезда 147"/>
              <p:cNvSpPr/>
              <p:nvPr/>
            </p:nvSpPr>
            <p:spPr bwMode="auto">
              <a:xfrm>
                <a:off x="7072313" y="500063"/>
                <a:ext cx="142875" cy="214313"/>
              </a:xfrm>
              <a:prstGeom prst="star4">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ru-RU"/>
              </a:p>
            </p:txBody>
          </p:sp>
          <p:sp>
            <p:nvSpPr>
              <p:cNvPr id="149" name="4-конечная звезда 148"/>
              <p:cNvSpPr/>
              <p:nvPr/>
            </p:nvSpPr>
            <p:spPr bwMode="auto">
              <a:xfrm>
                <a:off x="7929563" y="714375"/>
                <a:ext cx="214313" cy="357188"/>
              </a:xfrm>
              <a:prstGeom prst="star4">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ru-RU"/>
              </a:p>
            </p:txBody>
          </p:sp>
          <p:sp>
            <p:nvSpPr>
              <p:cNvPr id="150" name="4-конечная звезда 149"/>
              <p:cNvSpPr/>
              <p:nvPr/>
            </p:nvSpPr>
            <p:spPr bwMode="auto">
              <a:xfrm>
                <a:off x="8429626" y="428625"/>
                <a:ext cx="214313" cy="357188"/>
              </a:xfrm>
              <a:prstGeom prst="star4">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ru-RU"/>
              </a:p>
            </p:txBody>
          </p:sp>
          <p:sp>
            <p:nvSpPr>
              <p:cNvPr id="151" name="4-конечная звезда 150"/>
              <p:cNvSpPr/>
              <p:nvPr/>
            </p:nvSpPr>
            <p:spPr bwMode="auto">
              <a:xfrm>
                <a:off x="8286751" y="1500188"/>
                <a:ext cx="285750" cy="500063"/>
              </a:xfrm>
              <a:prstGeom prst="star4">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ru-RU"/>
              </a:p>
            </p:txBody>
          </p:sp>
          <p:sp>
            <p:nvSpPr>
              <p:cNvPr id="152" name="4-конечная звезда 151"/>
              <p:cNvSpPr/>
              <p:nvPr/>
            </p:nvSpPr>
            <p:spPr bwMode="auto">
              <a:xfrm>
                <a:off x="7500938" y="2286000"/>
                <a:ext cx="285750" cy="500063"/>
              </a:xfrm>
              <a:prstGeom prst="star4">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ru-RU"/>
              </a:p>
            </p:txBody>
          </p:sp>
          <p:sp>
            <p:nvSpPr>
              <p:cNvPr id="153" name="Пятно 1 152"/>
              <p:cNvSpPr/>
              <p:nvPr/>
            </p:nvSpPr>
            <p:spPr bwMode="auto">
              <a:xfrm>
                <a:off x="500063" y="500063"/>
                <a:ext cx="142875" cy="71437"/>
              </a:xfrm>
              <a:prstGeom prst="irregularSeal1">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ru-RU"/>
              </a:p>
            </p:txBody>
          </p:sp>
          <p:sp>
            <p:nvSpPr>
              <p:cNvPr id="154" name="Пятно 1 153"/>
              <p:cNvSpPr/>
              <p:nvPr/>
            </p:nvSpPr>
            <p:spPr bwMode="auto">
              <a:xfrm>
                <a:off x="1143000" y="500063"/>
                <a:ext cx="285750" cy="142875"/>
              </a:xfrm>
              <a:prstGeom prst="irregularSeal1">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ru-RU"/>
              </a:p>
            </p:txBody>
          </p:sp>
          <p:sp>
            <p:nvSpPr>
              <p:cNvPr id="155" name="Пятно 1 154"/>
              <p:cNvSpPr/>
              <p:nvPr/>
            </p:nvSpPr>
            <p:spPr bwMode="auto">
              <a:xfrm>
                <a:off x="714375" y="714375"/>
                <a:ext cx="285750" cy="214313"/>
              </a:xfrm>
              <a:prstGeom prst="irregularSeal1">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ru-RU"/>
              </a:p>
            </p:txBody>
          </p:sp>
          <p:sp>
            <p:nvSpPr>
              <p:cNvPr id="156" name="Пятно 1 155"/>
              <p:cNvSpPr/>
              <p:nvPr/>
            </p:nvSpPr>
            <p:spPr bwMode="auto">
              <a:xfrm>
                <a:off x="428625" y="1214438"/>
                <a:ext cx="285750" cy="214312"/>
              </a:xfrm>
              <a:prstGeom prst="irregularSeal1">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ru-RU"/>
              </a:p>
            </p:txBody>
          </p:sp>
          <p:sp>
            <p:nvSpPr>
              <p:cNvPr id="157" name="Пятно 1 156"/>
              <p:cNvSpPr/>
              <p:nvPr/>
            </p:nvSpPr>
            <p:spPr bwMode="auto">
              <a:xfrm>
                <a:off x="1643063" y="357188"/>
                <a:ext cx="285750" cy="142875"/>
              </a:xfrm>
              <a:prstGeom prst="irregularSeal1">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ru-RU"/>
              </a:p>
            </p:txBody>
          </p:sp>
          <p:sp>
            <p:nvSpPr>
              <p:cNvPr id="158" name="Пятно 1 157"/>
              <p:cNvSpPr/>
              <p:nvPr/>
            </p:nvSpPr>
            <p:spPr bwMode="auto">
              <a:xfrm>
                <a:off x="285750" y="2000250"/>
                <a:ext cx="500063" cy="214313"/>
              </a:xfrm>
              <a:prstGeom prst="irregularSeal1">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ru-RU"/>
              </a:p>
            </p:txBody>
          </p:sp>
          <p:sp>
            <p:nvSpPr>
              <p:cNvPr id="159" name="Прямоугольник 158"/>
              <p:cNvSpPr/>
              <p:nvPr/>
            </p:nvSpPr>
            <p:spPr bwMode="auto">
              <a:xfrm>
                <a:off x="4429124" y="4071942"/>
                <a:ext cx="2890309" cy="1569485"/>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ru-RU" sz="9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mn-cs"/>
                  </a:rPr>
                  <a:t>игра</a:t>
                </a:r>
              </a:p>
            </p:txBody>
          </p:sp>
          <p:sp>
            <p:nvSpPr>
              <p:cNvPr id="160" name="Прямоугольник 159"/>
              <p:cNvSpPr/>
              <p:nvPr/>
            </p:nvSpPr>
            <p:spPr bwMode="auto">
              <a:xfrm>
                <a:off x="3845428" y="3308794"/>
                <a:ext cx="869080" cy="1569485"/>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ru-RU" sz="9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mn-cs"/>
                  </a:rPr>
                  <a:t>_</a:t>
                </a:r>
              </a:p>
            </p:txBody>
          </p:sp>
          <p:graphicFrame>
            <p:nvGraphicFramePr>
              <p:cNvPr id="19458" name="Object 2"/>
              <p:cNvGraphicFramePr>
                <a:graphicFrameLocks noChangeAspect="1"/>
              </p:cNvGraphicFramePr>
              <p:nvPr/>
            </p:nvGraphicFramePr>
            <p:xfrm>
              <a:off x="6786563" y="5357813"/>
              <a:ext cx="1987550" cy="1143000"/>
            </p:xfrm>
            <a:graphic>
              <a:graphicData uri="http://schemas.openxmlformats.org/presentationml/2006/ole">
                <mc:AlternateContent xmlns:mc="http://schemas.openxmlformats.org/markup-compatibility/2006">
                  <mc:Choice xmlns:v="urn:schemas-microsoft-com:vml" Requires="v">
                    <p:oleObj spid="_x0000_s19518" name="Формула" r:id="rId7" imgW="774360" imgH="444240" progId="Equation.3">
                      <p:embed/>
                    </p:oleObj>
                  </mc:Choice>
                  <mc:Fallback>
                    <p:oleObj name="Формула" r:id="rId7" imgW="774360" imgH="444240" progId="Equation.3">
                      <p:embed/>
                      <p:pic>
                        <p:nvPicPr>
                          <p:cNvPr id="0" name="Object 2"/>
                          <p:cNvPicPr>
                            <a:picLocks noChangeAspect="1" noChangeArrowheads="1"/>
                          </p:cNvPicPr>
                          <p:nvPr/>
                        </p:nvPicPr>
                        <p:blipFill>
                          <a:blip r:embed="rId8">
                            <a:lum bright="-30000" contrast="-54000"/>
                            <a:extLst>
                              <a:ext uri="{28A0092B-C50C-407E-A947-70E740481C1C}">
                                <a14:useLocalDpi xmlns:a14="http://schemas.microsoft.com/office/drawing/2010/main" val="0"/>
                              </a:ext>
                            </a:extLst>
                          </a:blip>
                          <a:srcRect/>
                          <a:stretch>
                            <a:fillRect/>
                          </a:stretch>
                        </p:blipFill>
                        <p:spPr bwMode="auto">
                          <a:xfrm>
                            <a:off x="6786563" y="5357813"/>
                            <a:ext cx="1987550" cy="1143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9459" name="Object 3"/>
              <p:cNvGraphicFramePr>
                <a:graphicFrameLocks noChangeAspect="1"/>
              </p:cNvGraphicFramePr>
              <p:nvPr/>
            </p:nvGraphicFramePr>
            <p:xfrm>
              <a:off x="357188" y="5143500"/>
              <a:ext cx="928687" cy="1041400"/>
            </p:xfrm>
            <a:graphic>
              <a:graphicData uri="http://schemas.openxmlformats.org/presentationml/2006/ole">
                <mc:AlternateContent xmlns:mc="http://schemas.openxmlformats.org/markup-compatibility/2006">
                  <mc:Choice xmlns:v="urn:schemas-microsoft-com:vml" Requires="v">
                    <p:oleObj spid="_x0000_s19519" name="Формула" r:id="rId9" imgW="419040" imgH="469800" progId="Equation.3">
                      <p:embed/>
                    </p:oleObj>
                  </mc:Choice>
                  <mc:Fallback>
                    <p:oleObj name="Формула" r:id="rId9" imgW="419040" imgH="469800" progId="Equation.3">
                      <p:embed/>
                      <p:pic>
                        <p:nvPicPr>
                          <p:cNvPr id="0" name="Object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57188" y="5143500"/>
                            <a:ext cx="928687" cy="1041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9460" name="Object 4"/>
              <p:cNvGraphicFramePr>
                <a:graphicFrameLocks noChangeAspect="1"/>
              </p:cNvGraphicFramePr>
              <p:nvPr/>
            </p:nvGraphicFramePr>
            <p:xfrm>
              <a:off x="5429250" y="428625"/>
              <a:ext cx="642938" cy="323850"/>
            </p:xfrm>
            <a:graphic>
              <a:graphicData uri="http://schemas.openxmlformats.org/presentationml/2006/ole">
                <mc:AlternateContent xmlns:mc="http://schemas.openxmlformats.org/markup-compatibility/2006">
                  <mc:Choice xmlns:v="urn:schemas-microsoft-com:vml" Requires="v">
                    <p:oleObj spid="_x0000_s19520" name="Формула" r:id="rId11" imgW="406080" imgH="203040" progId="Equation.3">
                      <p:embed/>
                    </p:oleObj>
                  </mc:Choice>
                  <mc:Fallback>
                    <p:oleObj name="Формула" r:id="rId11" imgW="406080" imgH="203040" progId="Equation.3">
                      <p:embed/>
                      <p:pic>
                        <p:nvPicPr>
                          <p:cNvPr id="0" name="Object 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429250" y="428625"/>
                            <a:ext cx="642938" cy="323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114" name="Прямоугольник 113"/>
            <p:cNvSpPr/>
            <p:nvPr/>
          </p:nvSpPr>
          <p:spPr>
            <a:xfrm>
              <a:off x="9166689" y="3667671"/>
              <a:ext cx="5357850" cy="1631216"/>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ru-RU" sz="10000" b="1" cap="all" dirty="0">
                  <a:ln w="0"/>
                  <a:solidFill>
                    <a:srgbClr val="FFC000"/>
                  </a:solidFill>
                  <a:effectLst>
                    <a:reflection blurRad="12700" stA="50000" endPos="50000" dist="5000" dir="5400000" sy="-100000" rotWithShape="0"/>
                  </a:effectLst>
                  <a:cs typeface="+mn-cs"/>
                </a:rPr>
                <a:t>ФИНАЛ</a:t>
              </a:r>
            </a:p>
          </p:txBody>
        </p:sp>
      </p:grpSp>
      <p:sp>
        <p:nvSpPr>
          <p:cNvPr id="6" name="AutoShape 60" descr="6 косинус в степени 2 x минус 7 косинус x минус 5 = 0.">
            <a:extLst>
              <a:ext uri="{FF2B5EF4-FFF2-40B4-BE49-F238E27FC236}">
                <a16:creationId xmlns:a16="http://schemas.microsoft.com/office/drawing/2014/main" id="{BEA02C97-490D-4D16-8635-13C55F67F0F1}"/>
              </a:ext>
            </a:extLst>
          </p:cNvPr>
          <p:cNvSpPr>
            <a:spLocks noChangeAspect="1" noChangeArrowheads="1"/>
          </p:cNvSpPr>
          <p:nvPr/>
        </p:nvSpPr>
        <p:spPr bwMode="auto">
          <a:xfrm>
            <a:off x="2180871" y="2224601"/>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AutoShape 61" descr="[ минус Пи ;2 Пи ].">
            <a:extLst>
              <a:ext uri="{FF2B5EF4-FFF2-40B4-BE49-F238E27FC236}">
                <a16:creationId xmlns:a16="http://schemas.microsoft.com/office/drawing/2014/main" id="{B464858E-17F9-446D-BA7B-43A0E31010D5}"/>
              </a:ext>
            </a:extLst>
          </p:cNvPr>
          <p:cNvSpPr>
            <a:spLocks noChangeAspect="1" noChangeArrowheads="1"/>
          </p:cNvSpPr>
          <p:nvPr/>
        </p:nvSpPr>
        <p:spPr bwMode="auto">
          <a:xfrm>
            <a:off x="3412771" y="2513526"/>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p:transition spd="slow" advClick="0">
    <p:wipe dir="r"/>
    <p:sndAc>
      <p:stSnd>
        <p:snd r:embed="rId3" name="Начало раунда.wav"/>
      </p:stSnd>
    </p:sndAc>
  </p:transition>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tx2"/>
            </a:gs>
            <a:gs pos="35000">
              <a:schemeClr val="accent3">
                <a:tint val="37000"/>
                <a:satMod val="300000"/>
              </a:schemeClr>
            </a:gs>
            <a:gs pos="100000">
              <a:schemeClr val="accent1"/>
            </a:gs>
          </a:gsLst>
          <a:lin ang="16200000" scaled="1"/>
        </a:gradFill>
        <a:effectLst/>
      </p:bgPr>
    </p:bg>
    <p:spTree>
      <p:nvGrpSpPr>
        <p:cNvPr id="1" name=""/>
        <p:cNvGrpSpPr/>
        <p:nvPr/>
      </p:nvGrpSpPr>
      <p:grpSpPr>
        <a:xfrm>
          <a:off x="0" y="0"/>
          <a:ext cx="0" cy="0"/>
          <a:chOff x="0" y="0"/>
          <a:chExt cx="0" cy="0"/>
        </a:xfrm>
      </p:grpSpPr>
      <p:sp>
        <p:nvSpPr>
          <p:cNvPr id="38" name="Прямоугольник 37"/>
          <p:cNvSpPr/>
          <p:nvPr/>
        </p:nvSpPr>
        <p:spPr bwMode="auto">
          <a:xfrm>
            <a:off x="7715272" y="428604"/>
            <a:ext cx="962627" cy="777061"/>
          </a:xfrm>
          <a:prstGeom prst="bevel">
            <a:avLst/>
          </a:prstGeom>
          <a:ln w="28575">
            <a:solidFill>
              <a:srgbClr val="002060"/>
            </a:solidFill>
          </a:ln>
        </p:spPr>
        <p:style>
          <a:lnRef idx="1">
            <a:schemeClr val="accent6"/>
          </a:lnRef>
          <a:fillRef idx="2">
            <a:schemeClr val="accent6"/>
          </a:fillRef>
          <a:effectRef idx="1">
            <a:schemeClr val="accent6"/>
          </a:effectRef>
          <a:fontRef idx="minor">
            <a:schemeClr val="dk1"/>
          </a:fontRef>
        </p:style>
        <p:txBody>
          <a:bodyPr>
            <a:spAutoFit/>
          </a:bodyPr>
          <a:lstStyle/>
          <a:p>
            <a:pPr algn="ctr">
              <a:defRPr/>
            </a:pPr>
            <a:r>
              <a:rPr lang="ru-RU" sz="32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Georgia" pitchFamily="18" charset="0"/>
              </a:rPr>
              <a:t>10</a:t>
            </a:r>
          </a:p>
        </p:txBody>
      </p:sp>
      <p:sp>
        <p:nvSpPr>
          <p:cNvPr id="44" name="Скругленный прямоугольник 43">
            <a:hlinkClick r:id="rId3" action="ppaction://hlinksldjump"/>
          </p:cNvPr>
          <p:cNvSpPr/>
          <p:nvPr/>
        </p:nvSpPr>
        <p:spPr>
          <a:xfrm>
            <a:off x="571500" y="6000750"/>
            <a:ext cx="2857500" cy="357188"/>
          </a:xfrm>
          <a:prstGeom prst="roundRect">
            <a:avLst/>
          </a:prstGeom>
          <a:ln/>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r>
              <a:rPr lang="ru-RU" sz="2000" b="1" i="1" dirty="0">
                <a:solidFill>
                  <a:schemeClr val="tx1"/>
                </a:solidFill>
                <a:latin typeface="+mj-lt"/>
              </a:rPr>
              <a:t>Продолжить игру</a:t>
            </a:r>
          </a:p>
        </p:txBody>
      </p:sp>
      <p:sp>
        <p:nvSpPr>
          <p:cNvPr id="46" name="Блок-схема: альтернативный процесс 45">
            <a:hlinkClick r:id="" action="ppaction://noaction"/>
          </p:cNvPr>
          <p:cNvSpPr/>
          <p:nvPr/>
        </p:nvSpPr>
        <p:spPr>
          <a:xfrm>
            <a:off x="3929063" y="6000750"/>
            <a:ext cx="1500187" cy="357188"/>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b="1" dirty="0">
                <a:solidFill>
                  <a:schemeClr val="tx1"/>
                </a:solidFill>
              </a:rPr>
              <a:t>II</a:t>
            </a:r>
            <a:r>
              <a:rPr lang="ru-RU" b="1" dirty="0">
                <a:solidFill>
                  <a:schemeClr val="tx1"/>
                </a:solidFill>
              </a:rPr>
              <a:t> РАУНД</a:t>
            </a:r>
          </a:p>
        </p:txBody>
      </p:sp>
      <p:sp>
        <p:nvSpPr>
          <p:cNvPr id="30" name="Скругленный прямоугольник 29"/>
          <p:cNvSpPr/>
          <p:nvPr/>
        </p:nvSpPr>
        <p:spPr>
          <a:xfrm>
            <a:off x="428596" y="357166"/>
            <a:ext cx="2857519" cy="501848"/>
          </a:xfrm>
          <a:prstGeom prst="roundRect">
            <a:avLst>
              <a:gd name="adj" fmla="val 13960"/>
            </a:avLst>
          </a:prstGeom>
          <a:ln w="28575">
            <a:solidFill>
              <a:srgbClr val="002060"/>
            </a:solidFill>
          </a:ln>
        </p:spPr>
        <p:style>
          <a:lnRef idx="1">
            <a:schemeClr val="accent6"/>
          </a:lnRef>
          <a:fillRef idx="2">
            <a:schemeClr val="accent6"/>
          </a:fillRef>
          <a:effectRef idx="1">
            <a:schemeClr val="accent6"/>
          </a:effectRef>
          <a:fontRef idx="minor">
            <a:schemeClr val="dk1"/>
          </a:fontRef>
        </p:style>
        <p:txBody>
          <a:bodyPr>
            <a:spAutoFit/>
          </a:bodyPr>
          <a:lstStyle/>
          <a:p>
            <a:pPr algn="ctr">
              <a:defRPr/>
            </a:pPr>
            <a:r>
              <a:rPr lang="ru-RU" sz="24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Georgia" pitchFamily="18" charset="0"/>
              </a:rPr>
              <a:t>Формулы</a:t>
            </a:r>
          </a:p>
        </p:txBody>
      </p:sp>
      <mc:AlternateContent xmlns:mc="http://schemas.openxmlformats.org/markup-compatibility/2006">
        <mc:Choice xmlns:a14="http://schemas.microsoft.com/office/drawing/2010/main" Requires="a14">
          <p:sp>
            <p:nvSpPr>
              <p:cNvPr id="37" name="Скругленный прямоугольник 36"/>
              <p:cNvSpPr/>
              <p:nvPr/>
            </p:nvSpPr>
            <p:spPr>
              <a:xfrm>
                <a:off x="5502751" y="4562872"/>
                <a:ext cx="3000415" cy="520001"/>
              </a:xfrm>
              <a:prstGeom prst="round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a:defRPr/>
                </a:pPr>
                <a14:m>
                  <m:oMathPara xmlns:m="http://schemas.openxmlformats.org/officeDocument/2006/math">
                    <m:oMathParaPr>
                      <m:jc m:val="centerGroup"/>
                    </m:oMathParaPr>
                    <m:oMath xmlns:m="http://schemas.openxmlformats.org/officeDocument/2006/math">
                      <m:sSup>
                        <m:sSupPr>
                          <m:ctrlPr>
                            <a:rPr lang="ru-RU" sz="2400" b="1" i="1"/>
                          </m:ctrlPr>
                        </m:sSupPr>
                        <m:e>
                          <m:r>
                            <a:rPr lang="ru-RU" sz="2400" b="1" i="1"/>
                            <m:t>𝒔𝒊𝒏</m:t>
                          </m:r>
                        </m:e>
                        <m:sup>
                          <m:r>
                            <a:rPr lang="ru-RU" sz="2400" b="1" i="1"/>
                            <m:t>𝟐</m:t>
                          </m:r>
                        </m:sup>
                      </m:sSup>
                      <m:r>
                        <a:rPr lang="ru-RU" sz="2400" b="1" i="1"/>
                        <m:t>𝒙</m:t>
                      </m:r>
                      <m:r>
                        <a:rPr lang="ru-RU" sz="2400" b="1" i="1"/>
                        <m:t>+</m:t>
                      </m:r>
                      <m:sSup>
                        <m:sSupPr>
                          <m:ctrlPr>
                            <a:rPr lang="ru-RU" sz="2400" b="1" i="1"/>
                          </m:ctrlPr>
                        </m:sSupPr>
                        <m:e>
                          <m:r>
                            <a:rPr lang="ru-RU" sz="2400" b="1" i="1"/>
                            <m:t>𝒄𝒐𝒔</m:t>
                          </m:r>
                        </m:e>
                        <m:sup>
                          <m:r>
                            <a:rPr lang="ru-RU" sz="2400" b="1" i="1"/>
                            <m:t>𝟐</m:t>
                          </m:r>
                        </m:sup>
                      </m:sSup>
                      <m:r>
                        <a:rPr lang="ru-RU" sz="2400" b="1" i="1"/>
                        <m:t>𝒙</m:t>
                      </m:r>
                      <m:r>
                        <a:rPr lang="ru-RU" sz="2400" b="1" i="1"/>
                        <m:t>=</m:t>
                      </m:r>
                      <m:r>
                        <a:rPr lang="ru-RU" sz="2400" b="1" i="1"/>
                        <m:t>𝟏</m:t>
                      </m:r>
                    </m:oMath>
                  </m:oMathPara>
                </a14:m>
                <a:endParaRPr lang="ru-RU" b="1" dirty="0"/>
              </a:p>
            </p:txBody>
          </p:sp>
        </mc:Choice>
        <mc:Fallback>
          <p:sp>
            <p:nvSpPr>
              <p:cNvPr id="37" name="Скругленный прямоугольник 36"/>
              <p:cNvSpPr>
                <a:spLocks noRot="1" noChangeAspect="1" noMove="1" noResize="1" noEditPoints="1" noAdjustHandles="1" noChangeArrowheads="1" noChangeShapeType="1" noTextEdit="1"/>
              </p:cNvSpPr>
              <p:nvPr/>
            </p:nvSpPr>
            <p:spPr>
              <a:xfrm>
                <a:off x="5502751" y="4562872"/>
                <a:ext cx="3000415" cy="520001"/>
              </a:xfrm>
              <a:prstGeom prst="roundRect">
                <a:avLst/>
              </a:prstGeom>
              <a:blipFill>
                <a:blip r:embed="rId4"/>
                <a:stretch>
                  <a:fillRect/>
                </a:stretch>
              </a:blipFill>
            </p:spPr>
            <p:txBody>
              <a:bodyPr/>
              <a:lstStyle/>
              <a:p>
                <a:r>
                  <a:rPr lang="ru-RU">
                    <a:noFill/>
                  </a:rPr>
                  <a:t> </a:t>
                </a:r>
              </a:p>
            </p:txBody>
          </p:sp>
        </mc:Fallback>
      </mc:AlternateContent>
      <p:grpSp>
        <p:nvGrpSpPr>
          <p:cNvPr id="9" name="Группа 33"/>
          <p:cNvGrpSpPr/>
          <p:nvPr/>
        </p:nvGrpSpPr>
        <p:grpSpPr>
          <a:xfrm>
            <a:off x="6221270" y="3770340"/>
            <a:ext cx="2286016" cy="2092848"/>
            <a:chOff x="6500826" y="4286256"/>
            <a:chExt cx="1500198" cy="1735658"/>
          </a:xfrm>
          <a:effectLst>
            <a:glow rad="139700">
              <a:schemeClr val="accent6">
                <a:satMod val="175000"/>
                <a:alpha val="40000"/>
              </a:schemeClr>
            </a:glow>
          </a:effectLst>
        </p:grpSpPr>
        <p:sp>
          <p:nvSpPr>
            <p:cNvPr id="29" name="Скругленный прямоугольник 28"/>
            <p:cNvSpPr/>
            <p:nvPr/>
          </p:nvSpPr>
          <p:spPr>
            <a:xfrm>
              <a:off x="6500826" y="4286256"/>
              <a:ext cx="1500198" cy="1714512"/>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endParaRPr lang="ru-RU"/>
            </a:p>
          </p:txBody>
        </p:sp>
        <p:pic>
          <p:nvPicPr>
            <p:cNvPr id="34817" name="Picture 1" descr="C:\Users\User\Pictures\презент\бур.jpg"/>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flipH="1">
              <a:off x="6643702" y="4357694"/>
              <a:ext cx="1000132" cy="1664220"/>
            </a:xfrm>
            <a:prstGeom prst="rect">
              <a:avLst/>
            </a:prstGeom>
            <a:noFill/>
          </p:spPr>
        </p:pic>
      </p:grpSp>
      <p:sp>
        <p:nvSpPr>
          <p:cNvPr id="40" name="Нижний колонтитул 39"/>
          <p:cNvSpPr>
            <a:spLocks noGrp="1"/>
          </p:cNvSpPr>
          <p:nvPr>
            <p:ph type="ftr" sz="quarter" idx="11"/>
          </p:nvPr>
        </p:nvSpPr>
        <p:spPr/>
        <p:txBody>
          <a:bodyPr/>
          <a:lstStyle/>
          <a:p>
            <a:pPr>
              <a:defRPr/>
            </a:pPr>
            <a:endParaRPr lang="ru-RU" dirty="0"/>
          </a:p>
        </p:txBody>
      </p:sp>
      <p:sp>
        <p:nvSpPr>
          <p:cNvPr id="39" name="Скругленный прямоугольник 10">
            <a:extLst>
              <a:ext uri="{FF2B5EF4-FFF2-40B4-BE49-F238E27FC236}">
                <a16:creationId xmlns:a16="http://schemas.microsoft.com/office/drawing/2014/main" id="{23374A29-6D5A-4184-8D4B-CE91C592F12D}"/>
              </a:ext>
            </a:extLst>
          </p:cNvPr>
          <p:cNvSpPr/>
          <p:nvPr/>
        </p:nvSpPr>
        <p:spPr>
          <a:xfrm>
            <a:off x="607218" y="1987025"/>
            <a:ext cx="7929563" cy="1354954"/>
          </a:xfrm>
          <a:prstGeom prst="round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ru-RU" sz="3200" b="1" i="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Georgia" pitchFamily="18" charset="0"/>
                <a:cs typeface="+mn-cs"/>
              </a:rPr>
              <a:t>Основное тригонометрическое тождество</a:t>
            </a: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right)">
                                      <p:cBhvr>
                                        <p:cTn id="11" dur="500"/>
                                        <p:tgtEl>
                                          <p:spTgt spid="37"/>
                                        </p:tgtEl>
                                      </p:cBhvr>
                                    </p:animEffect>
                                  </p:childTnLst>
                                </p:cTn>
                              </p:par>
                            </p:childTnLst>
                          </p:cTn>
                        </p:par>
                      </p:childTnLst>
                    </p:cTn>
                  </p:par>
                </p:childTnLst>
              </p:cTn>
              <p:nextCondLst>
                <p:cond evt="onClick" delay="0">
                  <p:tgtEl>
                    <p:spTgt spid="9"/>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tx2"/>
            </a:gs>
            <a:gs pos="35000">
              <a:schemeClr val="accent3">
                <a:tint val="37000"/>
                <a:satMod val="300000"/>
              </a:schemeClr>
            </a:gs>
            <a:gs pos="100000">
              <a:schemeClr val="accent1"/>
            </a:gs>
          </a:gsLst>
          <a:lin ang="16200000" scaled="1"/>
        </a:gradFill>
        <a:effectLst/>
      </p:bgPr>
    </p:bg>
    <p:spTree>
      <p:nvGrpSpPr>
        <p:cNvPr id="1" name=""/>
        <p:cNvGrpSpPr/>
        <p:nvPr/>
      </p:nvGrpSpPr>
      <p:grpSpPr>
        <a:xfrm>
          <a:off x="0" y="0"/>
          <a:ext cx="0" cy="0"/>
          <a:chOff x="0" y="0"/>
          <a:chExt cx="0" cy="0"/>
        </a:xfrm>
      </p:grpSpPr>
      <p:sp>
        <p:nvSpPr>
          <p:cNvPr id="38" name="Багетная рамка 37"/>
          <p:cNvSpPr/>
          <p:nvPr/>
        </p:nvSpPr>
        <p:spPr bwMode="auto">
          <a:xfrm>
            <a:off x="7715272" y="428604"/>
            <a:ext cx="962627" cy="777061"/>
          </a:xfrm>
          <a:prstGeom prst="bevel">
            <a:avLst/>
          </a:prstGeom>
          <a:ln w="28575">
            <a:solidFill>
              <a:srgbClr val="002060"/>
            </a:solidFill>
          </a:ln>
        </p:spPr>
        <p:style>
          <a:lnRef idx="1">
            <a:schemeClr val="accent6"/>
          </a:lnRef>
          <a:fillRef idx="2">
            <a:schemeClr val="accent6"/>
          </a:fillRef>
          <a:effectRef idx="1">
            <a:schemeClr val="accent6"/>
          </a:effectRef>
          <a:fontRef idx="minor">
            <a:schemeClr val="dk1"/>
          </a:fontRef>
        </p:style>
        <p:txBody>
          <a:bodyPr>
            <a:spAutoFit/>
          </a:bodyPr>
          <a:lstStyle/>
          <a:p>
            <a:pPr algn="ctr">
              <a:defRPr/>
            </a:pPr>
            <a:r>
              <a:rPr lang="ru-RU" sz="32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Georgia" pitchFamily="18" charset="0"/>
              </a:rPr>
              <a:t>20</a:t>
            </a:r>
          </a:p>
        </p:txBody>
      </p:sp>
      <p:sp>
        <p:nvSpPr>
          <p:cNvPr id="44" name="Скругленный прямоугольник 43">
            <a:hlinkClick r:id="rId3" action="ppaction://hlinksldjump"/>
          </p:cNvPr>
          <p:cNvSpPr/>
          <p:nvPr/>
        </p:nvSpPr>
        <p:spPr>
          <a:xfrm>
            <a:off x="571500" y="6000750"/>
            <a:ext cx="2857500" cy="357188"/>
          </a:xfrm>
          <a:prstGeom prst="roundRect">
            <a:avLst/>
          </a:prstGeom>
          <a:ln/>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r>
              <a:rPr lang="ru-RU" sz="2000" b="1" i="1" dirty="0">
                <a:solidFill>
                  <a:schemeClr val="tx1"/>
                </a:solidFill>
                <a:latin typeface="+mj-lt"/>
              </a:rPr>
              <a:t>Продолжить игру</a:t>
            </a:r>
          </a:p>
        </p:txBody>
      </p:sp>
      <p:sp>
        <p:nvSpPr>
          <p:cNvPr id="30" name="Блок-схема: альтернативный процесс 29">
            <a:hlinkClick r:id="" action="ppaction://noaction"/>
          </p:cNvPr>
          <p:cNvSpPr/>
          <p:nvPr/>
        </p:nvSpPr>
        <p:spPr>
          <a:xfrm>
            <a:off x="3929063" y="6000750"/>
            <a:ext cx="1500187" cy="357188"/>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b="1" dirty="0">
                <a:solidFill>
                  <a:schemeClr val="tx1"/>
                </a:solidFill>
              </a:rPr>
              <a:t>II</a:t>
            </a:r>
            <a:r>
              <a:rPr lang="ru-RU" b="1" dirty="0">
                <a:solidFill>
                  <a:schemeClr val="tx1"/>
                </a:solidFill>
              </a:rPr>
              <a:t> РАУНД</a:t>
            </a:r>
          </a:p>
        </p:txBody>
      </p:sp>
      <p:sp>
        <p:nvSpPr>
          <p:cNvPr id="11" name="Скругленный прямоугольник 10"/>
          <p:cNvSpPr/>
          <p:nvPr/>
        </p:nvSpPr>
        <p:spPr>
          <a:xfrm>
            <a:off x="571500" y="1428750"/>
            <a:ext cx="7929563" cy="2214563"/>
          </a:xfrm>
          <a:prstGeom prst="round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lnSpc>
                <a:spcPct val="150000"/>
              </a:lnSpc>
              <a:spcBef>
                <a:spcPts val="0"/>
              </a:spcBef>
              <a:spcAft>
                <a:spcPts val="0"/>
              </a:spcAft>
              <a:defRPr/>
            </a:pPr>
            <a:r>
              <a:rPr lang="ru-RU" sz="3200" b="1" i="1" dirty="0">
                <a:solidFill>
                  <a:schemeClr val="tx1"/>
                </a:solidFill>
                <a:latin typeface="Georgia" pitchFamily="18" charset="0"/>
              </a:rPr>
              <a:t>Площадь равностороннего треугольника</a:t>
            </a:r>
          </a:p>
        </p:txBody>
      </p:sp>
      <mc:AlternateContent xmlns:mc="http://schemas.openxmlformats.org/markup-compatibility/2006">
        <mc:Choice xmlns:a14="http://schemas.microsoft.com/office/drawing/2010/main" Requires="a14">
          <p:sp>
            <p:nvSpPr>
              <p:cNvPr id="8" name="Скругленный прямоугольник 7"/>
              <p:cNvSpPr/>
              <p:nvPr/>
            </p:nvSpPr>
            <p:spPr>
              <a:xfrm>
                <a:off x="6521957" y="4981878"/>
                <a:ext cx="2103421" cy="1101862"/>
              </a:xfrm>
              <a:prstGeom prst="round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a:defRPr/>
                </a:pPr>
                <a14:m>
                  <m:oMathPara xmlns:m="http://schemas.openxmlformats.org/officeDocument/2006/math">
                    <m:oMathParaPr>
                      <m:jc m:val="centerGroup"/>
                    </m:oMathParaPr>
                    <m:oMath xmlns:m="http://schemas.openxmlformats.org/officeDocument/2006/math">
                      <m:r>
                        <a:rPr lang="ru-RU" sz="2800" b="1" i="1"/>
                        <m:t>𝑺</m:t>
                      </m:r>
                      <m:r>
                        <a:rPr lang="ru-RU" sz="2800" b="1" i="1"/>
                        <m:t>=</m:t>
                      </m:r>
                      <m:f>
                        <m:fPr>
                          <m:ctrlPr>
                            <a:rPr lang="ru-RU" sz="2800" b="1" i="1"/>
                          </m:ctrlPr>
                        </m:fPr>
                        <m:num>
                          <m:sSup>
                            <m:sSupPr>
                              <m:ctrlPr>
                                <a:rPr lang="ru-RU" sz="2800" b="1" i="1"/>
                              </m:ctrlPr>
                            </m:sSupPr>
                            <m:e>
                              <m:r>
                                <a:rPr lang="en-US" sz="2800" b="1" i="1"/>
                                <m:t>𝒂</m:t>
                              </m:r>
                            </m:e>
                            <m:sup>
                              <m:r>
                                <a:rPr lang="ru-RU" sz="2800" b="1" i="1"/>
                                <m:t>𝟐</m:t>
                              </m:r>
                            </m:sup>
                          </m:sSup>
                          <m:rad>
                            <m:radPr>
                              <m:degHide m:val="on"/>
                              <m:ctrlPr>
                                <a:rPr lang="ru-RU" sz="2800" b="1" i="1"/>
                              </m:ctrlPr>
                            </m:radPr>
                            <m:deg/>
                            <m:e>
                              <m:r>
                                <a:rPr lang="ru-RU" sz="2800" b="1" i="1"/>
                                <m:t>𝟑</m:t>
                              </m:r>
                            </m:e>
                          </m:rad>
                        </m:num>
                        <m:den>
                          <m:r>
                            <a:rPr lang="ru-RU" sz="2800" b="1" i="1"/>
                            <m:t>𝟒</m:t>
                          </m:r>
                        </m:den>
                      </m:f>
                    </m:oMath>
                  </m:oMathPara>
                </a14:m>
                <a:endParaRPr lang="ru-RU" b="1" dirty="0"/>
              </a:p>
            </p:txBody>
          </p:sp>
        </mc:Choice>
        <mc:Fallback>
          <p:sp>
            <p:nvSpPr>
              <p:cNvPr id="8" name="Скругленный прямоугольник 7"/>
              <p:cNvSpPr>
                <a:spLocks noRot="1" noChangeAspect="1" noMove="1" noResize="1" noEditPoints="1" noAdjustHandles="1" noChangeArrowheads="1" noChangeShapeType="1" noTextEdit="1"/>
              </p:cNvSpPr>
              <p:nvPr/>
            </p:nvSpPr>
            <p:spPr>
              <a:xfrm>
                <a:off x="6521957" y="4981878"/>
                <a:ext cx="2103421" cy="1101862"/>
              </a:xfrm>
              <a:prstGeom prst="roundRect">
                <a:avLst/>
              </a:prstGeom>
              <a:blipFill>
                <a:blip r:embed="rId4"/>
                <a:stretch>
                  <a:fillRect/>
                </a:stretch>
              </a:blipFill>
            </p:spPr>
            <p:txBody>
              <a:bodyPr/>
              <a:lstStyle/>
              <a:p>
                <a:r>
                  <a:rPr lang="ru-RU">
                    <a:noFill/>
                  </a:rPr>
                  <a:t> </a:t>
                </a:r>
              </a:p>
            </p:txBody>
          </p:sp>
        </mc:Fallback>
      </mc:AlternateContent>
      <p:grpSp>
        <p:nvGrpSpPr>
          <p:cNvPr id="2" name="Группа 8"/>
          <p:cNvGrpSpPr/>
          <p:nvPr/>
        </p:nvGrpSpPr>
        <p:grpSpPr>
          <a:xfrm>
            <a:off x="6430659" y="4337082"/>
            <a:ext cx="2286016" cy="2092848"/>
            <a:chOff x="6500826" y="4286256"/>
            <a:chExt cx="1500198" cy="1735658"/>
          </a:xfrm>
          <a:effectLst>
            <a:glow rad="139700">
              <a:schemeClr val="accent6">
                <a:satMod val="175000"/>
                <a:alpha val="40000"/>
              </a:schemeClr>
            </a:glow>
          </a:effectLst>
        </p:grpSpPr>
        <p:sp>
          <p:nvSpPr>
            <p:cNvPr id="10" name="Скругленный прямоугольник 9"/>
            <p:cNvSpPr/>
            <p:nvPr/>
          </p:nvSpPr>
          <p:spPr>
            <a:xfrm>
              <a:off x="6500826" y="4286256"/>
              <a:ext cx="1500198" cy="1714512"/>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endParaRPr lang="ru-RU"/>
            </a:p>
          </p:txBody>
        </p:sp>
        <p:pic>
          <p:nvPicPr>
            <p:cNvPr id="12" name="Picture 1" descr="C:\Users\User\Pictures\презент\бур.jpg"/>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flipH="1">
              <a:off x="6643702" y="4357694"/>
              <a:ext cx="1000132" cy="1664220"/>
            </a:xfrm>
            <a:prstGeom prst="rect">
              <a:avLst/>
            </a:prstGeom>
            <a:noFill/>
          </p:spPr>
        </p:pic>
      </p:grpSp>
      <p:sp>
        <p:nvSpPr>
          <p:cNvPr id="13" name="Нижний колонтитул 12"/>
          <p:cNvSpPr>
            <a:spLocks noGrp="1"/>
          </p:cNvSpPr>
          <p:nvPr>
            <p:ph type="ftr" sz="quarter" idx="11"/>
          </p:nvPr>
        </p:nvSpPr>
        <p:spPr/>
        <p:txBody>
          <a:bodyPr/>
          <a:lstStyle/>
          <a:p>
            <a:pPr>
              <a:defRPr/>
            </a:pPr>
            <a:endParaRPr lang="ru-RU" dirty="0"/>
          </a:p>
        </p:txBody>
      </p:sp>
      <p:sp>
        <p:nvSpPr>
          <p:cNvPr id="14" name="Скругленный прямоугольник 29">
            <a:extLst>
              <a:ext uri="{FF2B5EF4-FFF2-40B4-BE49-F238E27FC236}">
                <a16:creationId xmlns:a16="http://schemas.microsoft.com/office/drawing/2014/main" id="{DA7FA29B-A69C-4740-9980-2D415C0B3A26}"/>
              </a:ext>
            </a:extLst>
          </p:cNvPr>
          <p:cNvSpPr/>
          <p:nvPr/>
        </p:nvSpPr>
        <p:spPr>
          <a:xfrm>
            <a:off x="428596" y="357166"/>
            <a:ext cx="2857519" cy="501848"/>
          </a:xfrm>
          <a:prstGeom prst="roundRect">
            <a:avLst>
              <a:gd name="adj" fmla="val 13960"/>
            </a:avLst>
          </a:prstGeom>
          <a:ln w="28575">
            <a:solidFill>
              <a:srgbClr val="002060"/>
            </a:solidFill>
          </a:ln>
        </p:spPr>
        <p:style>
          <a:lnRef idx="1">
            <a:schemeClr val="accent6"/>
          </a:lnRef>
          <a:fillRef idx="2">
            <a:schemeClr val="accent6"/>
          </a:fillRef>
          <a:effectRef idx="1">
            <a:schemeClr val="accent6"/>
          </a:effectRef>
          <a:fontRef idx="minor">
            <a:schemeClr val="dk1"/>
          </a:fontRef>
        </p:style>
        <p:txBody>
          <a:bodyPr>
            <a:spAutoFit/>
          </a:bodyPr>
          <a:lstStyle/>
          <a:p>
            <a:pPr algn="ctr">
              <a:defRPr/>
            </a:pPr>
            <a:r>
              <a:rPr lang="ru-RU" sz="24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Georgia" pitchFamily="18" charset="0"/>
              </a:rPr>
              <a:t>Формулы</a:t>
            </a: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right)">
                                      <p:cBhvr>
                                        <p:cTn id="11" dur="500"/>
                                        <p:tgtEl>
                                          <p:spTgt spid="8"/>
                                        </p:tgtEl>
                                      </p:cBhvr>
                                    </p:animEffect>
                                  </p:childTnLst>
                                </p:cTn>
                              </p:par>
                            </p:childTnLst>
                          </p:cTn>
                        </p:par>
                      </p:childTnLst>
                    </p:cTn>
                  </p:par>
                </p:childTnLst>
              </p:cTn>
              <p:nextCondLst>
                <p:cond evt="onClick" delay="0">
                  <p:tgtEl>
                    <p:spTgt spid="2"/>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tx2"/>
            </a:gs>
            <a:gs pos="35000">
              <a:schemeClr val="accent3">
                <a:tint val="37000"/>
                <a:satMod val="300000"/>
              </a:schemeClr>
            </a:gs>
            <a:gs pos="100000">
              <a:schemeClr val="accent1"/>
            </a:gs>
          </a:gsLst>
          <a:lin ang="16200000" scaled="1"/>
        </a:gradFill>
        <a:effectLst/>
      </p:bgPr>
    </p:bg>
    <p:spTree>
      <p:nvGrpSpPr>
        <p:cNvPr id="1" name=""/>
        <p:cNvGrpSpPr/>
        <p:nvPr/>
      </p:nvGrpSpPr>
      <p:grpSpPr>
        <a:xfrm>
          <a:off x="0" y="0"/>
          <a:ext cx="0" cy="0"/>
          <a:chOff x="0" y="0"/>
          <a:chExt cx="0" cy="0"/>
        </a:xfrm>
      </p:grpSpPr>
      <p:sp>
        <p:nvSpPr>
          <p:cNvPr id="38" name="Багетная рамка 37"/>
          <p:cNvSpPr/>
          <p:nvPr/>
        </p:nvSpPr>
        <p:spPr bwMode="auto">
          <a:xfrm>
            <a:off x="7715272" y="428604"/>
            <a:ext cx="962627" cy="777061"/>
          </a:xfrm>
          <a:prstGeom prst="bevel">
            <a:avLst/>
          </a:prstGeom>
          <a:ln w="28575">
            <a:solidFill>
              <a:srgbClr val="002060"/>
            </a:solidFill>
          </a:ln>
        </p:spPr>
        <p:style>
          <a:lnRef idx="1">
            <a:schemeClr val="accent6"/>
          </a:lnRef>
          <a:fillRef idx="2">
            <a:schemeClr val="accent6"/>
          </a:fillRef>
          <a:effectRef idx="1">
            <a:schemeClr val="accent6"/>
          </a:effectRef>
          <a:fontRef idx="minor">
            <a:schemeClr val="dk1"/>
          </a:fontRef>
        </p:style>
        <p:txBody>
          <a:bodyPr>
            <a:spAutoFit/>
          </a:bodyPr>
          <a:lstStyle/>
          <a:p>
            <a:pPr algn="ctr">
              <a:defRPr/>
            </a:pPr>
            <a:r>
              <a:rPr lang="ru-RU" sz="32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Georgia" pitchFamily="18" charset="0"/>
              </a:rPr>
              <a:t>30</a:t>
            </a:r>
          </a:p>
        </p:txBody>
      </p:sp>
      <p:sp>
        <p:nvSpPr>
          <p:cNvPr id="44" name="Скругленный прямоугольник 43">
            <a:hlinkClick r:id="rId3" action="ppaction://hlinksldjump"/>
          </p:cNvPr>
          <p:cNvSpPr/>
          <p:nvPr/>
        </p:nvSpPr>
        <p:spPr>
          <a:xfrm>
            <a:off x="571500" y="6000750"/>
            <a:ext cx="2857500" cy="357188"/>
          </a:xfrm>
          <a:prstGeom prst="roundRect">
            <a:avLst/>
          </a:prstGeom>
          <a:ln/>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ru-RU" sz="2000" b="1" i="1" dirty="0">
                <a:solidFill>
                  <a:schemeClr val="tx1"/>
                </a:solidFill>
                <a:latin typeface="+mj-lt"/>
              </a:rPr>
              <a:t>Продолжить игру</a:t>
            </a:r>
          </a:p>
        </p:txBody>
      </p:sp>
      <p:sp>
        <p:nvSpPr>
          <p:cNvPr id="8" name="Блок-схема: альтернативный процесс 7">
            <a:hlinkClick r:id="" action="ppaction://noaction"/>
          </p:cNvPr>
          <p:cNvSpPr/>
          <p:nvPr/>
        </p:nvSpPr>
        <p:spPr>
          <a:xfrm>
            <a:off x="3929063" y="6000750"/>
            <a:ext cx="1500187" cy="357188"/>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b="1" dirty="0">
                <a:solidFill>
                  <a:schemeClr val="tx1"/>
                </a:solidFill>
              </a:rPr>
              <a:t>II</a:t>
            </a:r>
            <a:r>
              <a:rPr lang="ru-RU" b="1" dirty="0">
                <a:solidFill>
                  <a:schemeClr val="tx1"/>
                </a:solidFill>
              </a:rPr>
              <a:t> РАУНД</a:t>
            </a:r>
          </a:p>
        </p:txBody>
      </p:sp>
      <p:sp>
        <p:nvSpPr>
          <p:cNvPr id="9" name="Скругленный прямоугольник 8"/>
          <p:cNvSpPr/>
          <p:nvPr/>
        </p:nvSpPr>
        <p:spPr>
          <a:xfrm>
            <a:off x="714375" y="1571625"/>
            <a:ext cx="7215188" cy="1714500"/>
          </a:xfrm>
          <a:prstGeom prst="round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lnSpc>
                <a:spcPct val="150000"/>
              </a:lnSpc>
              <a:spcBef>
                <a:spcPts val="0"/>
              </a:spcBef>
              <a:spcAft>
                <a:spcPts val="0"/>
              </a:spcAft>
              <a:defRPr/>
            </a:pPr>
            <a:r>
              <a:rPr lang="ru-RU" sz="3200" b="1" i="1" dirty="0">
                <a:solidFill>
                  <a:schemeClr val="tx1"/>
                </a:solidFill>
                <a:latin typeface="Georgia" pitchFamily="18" charset="0"/>
              </a:rPr>
              <a:t>Формула косинуса двойного угла</a:t>
            </a:r>
          </a:p>
        </p:txBody>
      </p:sp>
      <mc:AlternateContent xmlns:mc="http://schemas.openxmlformats.org/markup-compatibility/2006">
        <mc:Choice xmlns:a14="http://schemas.microsoft.com/office/drawing/2010/main" Requires="a14">
          <p:sp>
            <p:nvSpPr>
              <p:cNvPr id="11" name="Скругленный прямоугольник 10"/>
              <p:cNvSpPr/>
              <p:nvPr/>
            </p:nvSpPr>
            <p:spPr>
              <a:xfrm>
                <a:off x="4572000" y="4071942"/>
                <a:ext cx="4071966" cy="1355690"/>
              </a:xfrm>
              <a:prstGeom prst="round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a:defRPr/>
                </a:pPr>
                <a14:m>
                  <m:oMathPara xmlns:m="http://schemas.openxmlformats.org/officeDocument/2006/math">
                    <m:oMathParaPr>
                      <m:jc m:val="centerGroup"/>
                    </m:oMathParaPr>
                    <m:oMath xmlns:m="http://schemas.openxmlformats.org/officeDocument/2006/math">
                      <m:func>
                        <m:funcPr>
                          <m:ctrlPr>
                            <a:rPr lang="ru-RU" sz="2400" b="1" i="1"/>
                          </m:ctrlPr>
                        </m:funcPr>
                        <m:fName>
                          <m:r>
                            <a:rPr lang="en-US" sz="2400" b="1" i="1"/>
                            <m:t>𝒄𝒐𝒔</m:t>
                          </m:r>
                        </m:fName>
                        <m:e>
                          <m:d>
                            <m:dPr>
                              <m:ctrlPr>
                                <a:rPr lang="ru-RU" sz="2400" b="1" i="1"/>
                              </m:ctrlPr>
                            </m:dPr>
                            <m:e>
                              <m:r>
                                <a:rPr lang="en-US" sz="2400" b="1" i="1"/>
                                <m:t>𝟐</m:t>
                              </m:r>
                              <m:r>
                                <a:rPr lang="en-US" sz="2400" b="1" i="1"/>
                                <m:t>𝒙</m:t>
                              </m:r>
                            </m:e>
                          </m:d>
                        </m:e>
                      </m:func>
                      <m:r>
                        <a:rPr lang="en-US" sz="2400" b="1" i="1"/>
                        <m:t>=</m:t>
                      </m:r>
                      <m:sSup>
                        <m:sSupPr>
                          <m:ctrlPr>
                            <a:rPr lang="ru-RU" sz="2400" b="1" i="1"/>
                          </m:ctrlPr>
                        </m:sSupPr>
                        <m:e>
                          <m:r>
                            <a:rPr lang="ru-RU" sz="2400" b="1" i="1"/>
                            <m:t>𝒄𝒐𝒔</m:t>
                          </m:r>
                        </m:e>
                        <m:sup>
                          <m:r>
                            <a:rPr lang="ru-RU" sz="2400" b="1" i="1"/>
                            <m:t>𝟐</m:t>
                          </m:r>
                        </m:sup>
                      </m:sSup>
                      <m:r>
                        <a:rPr lang="ru-RU" sz="2400" b="1" i="1"/>
                        <m:t>𝒙</m:t>
                      </m:r>
                      <m:r>
                        <a:rPr lang="ru-RU" sz="2400" b="1" i="1"/>
                        <m:t>−</m:t>
                      </m:r>
                      <m:sSup>
                        <m:sSupPr>
                          <m:ctrlPr>
                            <a:rPr lang="ru-RU" sz="2400" b="1" i="1"/>
                          </m:ctrlPr>
                        </m:sSupPr>
                        <m:e>
                          <m:r>
                            <a:rPr lang="ru-RU" sz="2400" b="1" i="1"/>
                            <m:t>𝒔𝒊𝒏</m:t>
                          </m:r>
                        </m:e>
                        <m:sup>
                          <m:r>
                            <a:rPr lang="ru-RU" sz="2400" b="1" i="1"/>
                            <m:t>𝟐</m:t>
                          </m:r>
                        </m:sup>
                      </m:sSup>
                      <m:r>
                        <a:rPr lang="ru-RU" sz="2400" b="1" i="1"/>
                        <m:t>𝒙</m:t>
                      </m:r>
                    </m:oMath>
                    <m:oMath xmlns:m="http://schemas.openxmlformats.org/officeDocument/2006/math">
                      <m:func>
                        <m:funcPr>
                          <m:ctrlPr>
                            <a:rPr lang="ru-RU" sz="2400" b="1" i="1"/>
                          </m:ctrlPr>
                        </m:funcPr>
                        <m:fName>
                          <m:r>
                            <a:rPr lang="en-US" sz="2400" b="1" i="1"/>
                            <m:t>𝒄𝒐𝒔</m:t>
                          </m:r>
                        </m:fName>
                        <m:e>
                          <m:d>
                            <m:dPr>
                              <m:ctrlPr>
                                <a:rPr lang="ru-RU" sz="2400" b="1" i="1"/>
                              </m:ctrlPr>
                            </m:dPr>
                            <m:e>
                              <m:r>
                                <a:rPr lang="en-US" sz="2400" b="1" i="1"/>
                                <m:t>𝟐</m:t>
                              </m:r>
                              <m:r>
                                <a:rPr lang="en-US" sz="2400" b="1" i="1"/>
                                <m:t>𝒙</m:t>
                              </m:r>
                            </m:e>
                          </m:d>
                        </m:e>
                      </m:func>
                      <m:r>
                        <a:rPr lang="en-US" sz="2400" b="1" i="1"/>
                        <m:t>=</m:t>
                      </m:r>
                      <m:r>
                        <a:rPr lang="en-US" sz="2400" b="1" i="1"/>
                        <m:t>𝟐</m:t>
                      </m:r>
                      <m:sSup>
                        <m:sSupPr>
                          <m:ctrlPr>
                            <a:rPr lang="ru-RU" sz="2400" b="1" i="1"/>
                          </m:ctrlPr>
                        </m:sSupPr>
                        <m:e>
                          <m:r>
                            <a:rPr lang="ru-RU" sz="2400" b="1" i="1"/>
                            <m:t>𝒄𝒐𝒔</m:t>
                          </m:r>
                        </m:e>
                        <m:sup>
                          <m:r>
                            <a:rPr lang="ru-RU" sz="2400" b="1" i="1"/>
                            <m:t>𝟐</m:t>
                          </m:r>
                        </m:sup>
                      </m:sSup>
                      <m:r>
                        <a:rPr lang="ru-RU" sz="2400" b="1" i="1"/>
                        <m:t>𝒙</m:t>
                      </m:r>
                      <m:r>
                        <a:rPr lang="ru-RU" sz="2400" b="1" i="1"/>
                        <m:t>−</m:t>
                      </m:r>
                      <m:r>
                        <a:rPr lang="ru-RU" sz="2400" b="1" i="1"/>
                        <m:t>𝟏</m:t>
                      </m:r>
                    </m:oMath>
                    <m:oMath xmlns:m="http://schemas.openxmlformats.org/officeDocument/2006/math">
                      <m:func>
                        <m:funcPr>
                          <m:ctrlPr>
                            <a:rPr lang="ru-RU" sz="2400" b="1" i="1"/>
                          </m:ctrlPr>
                        </m:funcPr>
                        <m:fName>
                          <m:r>
                            <a:rPr lang="en-US" sz="2400" b="1" i="1"/>
                            <m:t>𝒄𝒐𝒔</m:t>
                          </m:r>
                        </m:fName>
                        <m:e>
                          <m:d>
                            <m:dPr>
                              <m:ctrlPr>
                                <a:rPr lang="ru-RU" sz="2400" b="1" i="1"/>
                              </m:ctrlPr>
                            </m:dPr>
                            <m:e>
                              <m:r>
                                <a:rPr lang="en-US" sz="2400" b="1" i="1"/>
                                <m:t>𝟐</m:t>
                              </m:r>
                              <m:r>
                                <a:rPr lang="en-US" sz="2400" b="1" i="1"/>
                                <m:t>𝒙</m:t>
                              </m:r>
                            </m:e>
                          </m:d>
                        </m:e>
                      </m:func>
                      <m:r>
                        <a:rPr lang="en-US" sz="2400" b="1" i="1"/>
                        <m:t>=</m:t>
                      </m:r>
                      <m:r>
                        <a:rPr lang="ru-RU" sz="2400" b="1" i="1"/>
                        <m:t>𝟏</m:t>
                      </m:r>
                      <m:r>
                        <a:rPr lang="ru-RU" sz="2400" b="1" i="1"/>
                        <m:t>−</m:t>
                      </m:r>
                      <m:sSup>
                        <m:sSupPr>
                          <m:ctrlPr>
                            <a:rPr lang="ru-RU" sz="2400" b="1" i="1"/>
                          </m:ctrlPr>
                        </m:sSupPr>
                        <m:e>
                          <m:r>
                            <a:rPr lang="ru-RU" sz="2400" b="1" i="1"/>
                            <m:t>𝟐</m:t>
                          </m:r>
                          <m:r>
                            <a:rPr lang="ru-RU" sz="2400" b="1" i="1"/>
                            <m:t>𝒔𝒊𝒏</m:t>
                          </m:r>
                        </m:e>
                        <m:sup>
                          <m:r>
                            <a:rPr lang="ru-RU" sz="2400" b="1" i="1"/>
                            <m:t>𝟐</m:t>
                          </m:r>
                        </m:sup>
                      </m:sSup>
                      <m:r>
                        <a:rPr lang="ru-RU" sz="2400" b="1" i="1"/>
                        <m:t>𝒙</m:t>
                      </m:r>
                    </m:oMath>
                  </m:oMathPara>
                </a14:m>
                <a:endParaRPr lang="ru-RU" sz="2400" b="1" dirty="0"/>
              </a:p>
            </p:txBody>
          </p:sp>
        </mc:Choice>
        <mc:Fallback>
          <p:sp>
            <p:nvSpPr>
              <p:cNvPr id="11" name="Скругленный прямоугольник 10"/>
              <p:cNvSpPr>
                <a:spLocks noRot="1" noChangeAspect="1" noMove="1" noResize="1" noEditPoints="1" noAdjustHandles="1" noChangeArrowheads="1" noChangeShapeType="1" noTextEdit="1"/>
              </p:cNvSpPr>
              <p:nvPr/>
            </p:nvSpPr>
            <p:spPr>
              <a:xfrm>
                <a:off x="4572000" y="4071942"/>
                <a:ext cx="4071966" cy="1355690"/>
              </a:xfrm>
              <a:prstGeom prst="roundRect">
                <a:avLst/>
              </a:prstGeom>
              <a:blipFill>
                <a:blip r:embed="rId4"/>
                <a:stretch>
                  <a:fillRect/>
                </a:stretch>
              </a:blipFill>
            </p:spPr>
            <p:txBody>
              <a:bodyPr/>
              <a:lstStyle/>
              <a:p>
                <a:r>
                  <a:rPr lang="ru-RU">
                    <a:noFill/>
                  </a:rPr>
                  <a:t> </a:t>
                </a:r>
              </a:p>
            </p:txBody>
          </p:sp>
        </mc:Fallback>
      </mc:AlternateContent>
      <p:grpSp>
        <p:nvGrpSpPr>
          <p:cNvPr id="2" name="Группа 12"/>
          <p:cNvGrpSpPr/>
          <p:nvPr/>
        </p:nvGrpSpPr>
        <p:grpSpPr>
          <a:xfrm>
            <a:off x="5464975" y="3970368"/>
            <a:ext cx="2286016" cy="2092848"/>
            <a:chOff x="6500826" y="4286256"/>
            <a:chExt cx="1500198" cy="1735658"/>
          </a:xfrm>
          <a:effectLst>
            <a:glow rad="139700">
              <a:schemeClr val="accent6">
                <a:satMod val="175000"/>
                <a:alpha val="40000"/>
              </a:schemeClr>
            </a:glow>
          </a:effectLst>
        </p:grpSpPr>
        <p:sp>
          <p:nvSpPr>
            <p:cNvPr id="16" name="Скругленный прямоугольник 15"/>
            <p:cNvSpPr/>
            <p:nvPr/>
          </p:nvSpPr>
          <p:spPr>
            <a:xfrm>
              <a:off x="6500826" y="4286256"/>
              <a:ext cx="1500198" cy="1714512"/>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endParaRPr lang="ru-RU"/>
            </a:p>
          </p:txBody>
        </p:sp>
        <p:pic>
          <p:nvPicPr>
            <p:cNvPr id="17" name="Picture 1" descr="C:\Users\User\Pictures\презент\бур.jpg"/>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flipH="1">
              <a:off x="6643702" y="4357694"/>
              <a:ext cx="1000132" cy="1664220"/>
            </a:xfrm>
            <a:prstGeom prst="rect">
              <a:avLst/>
            </a:prstGeom>
            <a:noFill/>
          </p:spPr>
        </p:pic>
      </p:grpSp>
      <p:sp>
        <p:nvSpPr>
          <p:cNvPr id="12" name="Нижний колонтитул 11"/>
          <p:cNvSpPr>
            <a:spLocks noGrp="1"/>
          </p:cNvSpPr>
          <p:nvPr>
            <p:ph type="ftr" sz="quarter" idx="11"/>
          </p:nvPr>
        </p:nvSpPr>
        <p:spPr/>
        <p:txBody>
          <a:bodyPr/>
          <a:lstStyle/>
          <a:p>
            <a:pPr>
              <a:defRPr/>
            </a:pPr>
            <a:endParaRPr lang="ru-RU" dirty="0"/>
          </a:p>
        </p:txBody>
      </p:sp>
      <p:sp>
        <p:nvSpPr>
          <p:cNvPr id="13" name="Скругленный прямоугольник 29">
            <a:extLst>
              <a:ext uri="{FF2B5EF4-FFF2-40B4-BE49-F238E27FC236}">
                <a16:creationId xmlns:a16="http://schemas.microsoft.com/office/drawing/2014/main" id="{CA0C4DC2-446C-4AA3-95C1-2D1A5A54196C}"/>
              </a:ext>
            </a:extLst>
          </p:cNvPr>
          <p:cNvSpPr/>
          <p:nvPr/>
        </p:nvSpPr>
        <p:spPr>
          <a:xfrm>
            <a:off x="428596" y="357166"/>
            <a:ext cx="2857519" cy="501848"/>
          </a:xfrm>
          <a:prstGeom prst="roundRect">
            <a:avLst>
              <a:gd name="adj" fmla="val 13960"/>
            </a:avLst>
          </a:prstGeom>
          <a:ln w="28575">
            <a:solidFill>
              <a:srgbClr val="002060"/>
            </a:solidFill>
          </a:ln>
        </p:spPr>
        <p:style>
          <a:lnRef idx="1">
            <a:schemeClr val="accent6"/>
          </a:lnRef>
          <a:fillRef idx="2">
            <a:schemeClr val="accent6"/>
          </a:fillRef>
          <a:effectRef idx="1">
            <a:schemeClr val="accent6"/>
          </a:effectRef>
          <a:fontRef idx="minor">
            <a:schemeClr val="dk1"/>
          </a:fontRef>
        </p:style>
        <p:txBody>
          <a:bodyPr>
            <a:spAutoFit/>
          </a:bodyPr>
          <a:lstStyle/>
          <a:p>
            <a:pPr algn="ctr">
              <a:defRPr/>
            </a:pPr>
            <a:r>
              <a:rPr lang="ru-RU" sz="24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Georgia" pitchFamily="18" charset="0"/>
              </a:rPr>
              <a:t>Формулы</a:t>
            </a: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right)">
                                      <p:cBhvr>
                                        <p:cTn id="11" dur="500"/>
                                        <p:tgtEl>
                                          <p:spTgt spid="11"/>
                                        </p:tgtEl>
                                      </p:cBhvr>
                                    </p:animEffect>
                                  </p:childTnLst>
                                </p:cTn>
                              </p:par>
                            </p:childTnLst>
                          </p:cTn>
                        </p:par>
                      </p:childTnLst>
                    </p:cTn>
                  </p:par>
                </p:childTnLst>
              </p:cTn>
              <p:nextCondLst>
                <p:cond evt="onClick" delay="0">
                  <p:tgtEl>
                    <p:spTgt spid="2"/>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tx2"/>
            </a:gs>
            <a:gs pos="35000">
              <a:schemeClr val="accent3">
                <a:tint val="37000"/>
                <a:satMod val="300000"/>
              </a:schemeClr>
            </a:gs>
            <a:gs pos="100000">
              <a:schemeClr val="accent1"/>
            </a:gs>
          </a:gsLst>
          <a:lin ang="16200000" scaled="1"/>
        </a:gradFill>
        <a:effectLst/>
      </p:bgPr>
    </p:bg>
    <p:spTree>
      <p:nvGrpSpPr>
        <p:cNvPr id="1" name=""/>
        <p:cNvGrpSpPr/>
        <p:nvPr/>
      </p:nvGrpSpPr>
      <p:grpSpPr>
        <a:xfrm>
          <a:off x="0" y="0"/>
          <a:ext cx="0" cy="0"/>
          <a:chOff x="0" y="0"/>
          <a:chExt cx="0" cy="0"/>
        </a:xfrm>
      </p:grpSpPr>
      <p:sp>
        <p:nvSpPr>
          <p:cNvPr id="38" name="Багетная рамка 37"/>
          <p:cNvSpPr/>
          <p:nvPr/>
        </p:nvSpPr>
        <p:spPr bwMode="auto">
          <a:xfrm>
            <a:off x="7715272" y="428604"/>
            <a:ext cx="962627" cy="777061"/>
          </a:xfrm>
          <a:prstGeom prst="bevel">
            <a:avLst/>
          </a:prstGeom>
          <a:ln w="28575">
            <a:solidFill>
              <a:srgbClr val="002060"/>
            </a:solidFill>
          </a:ln>
        </p:spPr>
        <p:style>
          <a:lnRef idx="1">
            <a:schemeClr val="accent6"/>
          </a:lnRef>
          <a:fillRef idx="2">
            <a:schemeClr val="accent6"/>
          </a:fillRef>
          <a:effectRef idx="1">
            <a:schemeClr val="accent6"/>
          </a:effectRef>
          <a:fontRef idx="minor">
            <a:schemeClr val="dk1"/>
          </a:fontRef>
        </p:style>
        <p:txBody>
          <a:bodyPr>
            <a:spAutoFit/>
          </a:bodyPr>
          <a:lstStyle/>
          <a:p>
            <a:pPr algn="ctr">
              <a:defRPr/>
            </a:pPr>
            <a:r>
              <a:rPr lang="ru-RU" sz="32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Georgia" pitchFamily="18" charset="0"/>
              </a:rPr>
              <a:t>40</a:t>
            </a:r>
          </a:p>
        </p:txBody>
      </p:sp>
      <p:sp>
        <p:nvSpPr>
          <p:cNvPr id="44" name="Скругленный прямоугольник 43">
            <a:hlinkClick r:id="rId3" action="ppaction://hlinksldjump"/>
          </p:cNvPr>
          <p:cNvSpPr/>
          <p:nvPr/>
        </p:nvSpPr>
        <p:spPr>
          <a:xfrm>
            <a:off x="571500" y="6000750"/>
            <a:ext cx="2857500" cy="357188"/>
          </a:xfrm>
          <a:prstGeom prst="roundRect">
            <a:avLst/>
          </a:prstGeom>
          <a:ln/>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ru-RU" sz="2000" b="1" i="1" dirty="0">
                <a:solidFill>
                  <a:schemeClr val="tx1"/>
                </a:solidFill>
                <a:latin typeface="+mj-lt"/>
              </a:rPr>
              <a:t>Продолжить игру</a:t>
            </a:r>
          </a:p>
        </p:txBody>
      </p:sp>
      <p:sp>
        <p:nvSpPr>
          <p:cNvPr id="8" name="Блок-схема: альтернативный процесс 7">
            <a:hlinkClick r:id="" action="ppaction://noaction"/>
          </p:cNvPr>
          <p:cNvSpPr/>
          <p:nvPr/>
        </p:nvSpPr>
        <p:spPr>
          <a:xfrm>
            <a:off x="3929063" y="6000750"/>
            <a:ext cx="1500187" cy="357188"/>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b="1" dirty="0">
                <a:solidFill>
                  <a:schemeClr val="tx1"/>
                </a:solidFill>
              </a:rPr>
              <a:t>II</a:t>
            </a:r>
            <a:r>
              <a:rPr lang="ru-RU" b="1" dirty="0">
                <a:solidFill>
                  <a:schemeClr val="tx1"/>
                </a:solidFill>
              </a:rPr>
              <a:t> РАУНД</a:t>
            </a:r>
          </a:p>
        </p:txBody>
      </p:sp>
      <p:sp>
        <p:nvSpPr>
          <p:cNvPr id="9" name="Скругленный прямоугольник 8"/>
          <p:cNvSpPr/>
          <p:nvPr/>
        </p:nvSpPr>
        <p:spPr>
          <a:xfrm>
            <a:off x="1143000" y="1428750"/>
            <a:ext cx="6143625" cy="1428750"/>
          </a:xfrm>
          <a:prstGeom prst="round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lnSpc>
                <a:spcPct val="150000"/>
              </a:lnSpc>
              <a:spcBef>
                <a:spcPts val="0"/>
              </a:spcBef>
              <a:spcAft>
                <a:spcPts val="0"/>
              </a:spcAft>
              <a:defRPr/>
            </a:pPr>
            <a:r>
              <a:rPr lang="ru-RU" sz="3200" b="1" i="1" dirty="0">
                <a:solidFill>
                  <a:schemeClr val="tx1"/>
                </a:solidFill>
                <a:latin typeface="Georgia" pitchFamily="18" charset="0"/>
              </a:rPr>
              <a:t>Как упростить данное выражение для степеней</a:t>
            </a:r>
          </a:p>
        </p:txBody>
      </p:sp>
      <p:grpSp>
        <p:nvGrpSpPr>
          <p:cNvPr id="3" name="Группа 10"/>
          <p:cNvGrpSpPr/>
          <p:nvPr/>
        </p:nvGrpSpPr>
        <p:grpSpPr>
          <a:xfrm>
            <a:off x="5786418" y="3883289"/>
            <a:ext cx="2786082" cy="2378600"/>
            <a:chOff x="6500826" y="4286256"/>
            <a:chExt cx="1500198" cy="1735658"/>
          </a:xfrm>
          <a:effectLst>
            <a:glow rad="139700">
              <a:schemeClr val="accent6">
                <a:satMod val="175000"/>
                <a:alpha val="40000"/>
              </a:schemeClr>
            </a:glow>
          </a:effectLst>
        </p:grpSpPr>
        <p:sp>
          <p:nvSpPr>
            <p:cNvPr id="12" name="Скругленный прямоугольник 11"/>
            <p:cNvSpPr/>
            <p:nvPr/>
          </p:nvSpPr>
          <p:spPr>
            <a:xfrm>
              <a:off x="6500826" y="4286256"/>
              <a:ext cx="1500198" cy="1714512"/>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endParaRPr lang="ru-RU"/>
            </a:p>
          </p:txBody>
        </p:sp>
        <p:pic>
          <p:nvPicPr>
            <p:cNvPr id="13" name="Picture 1" descr="C:\Users\User\Pictures\презент\бур.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flipH="1">
              <a:off x="6643702" y="4357694"/>
              <a:ext cx="1000132" cy="1664220"/>
            </a:xfrm>
            <a:prstGeom prst="rect">
              <a:avLst/>
            </a:prstGeom>
            <a:noFill/>
          </p:spPr>
        </p:pic>
      </p:grpSp>
      <p:sp>
        <p:nvSpPr>
          <p:cNvPr id="16" name="Нижний колонтитул 15"/>
          <p:cNvSpPr>
            <a:spLocks noGrp="1"/>
          </p:cNvSpPr>
          <p:nvPr>
            <p:ph type="ftr" sz="quarter" idx="11"/>
          </p:nvPr>
        </p:nvSpPr>
        <p:spPr/>
        <p:txBody>
          <a:bodyPr/>
          <a:lstStyle/>
          <a:p>
            <a:pPr>
              <a:defRPr/>
            </a:pPr>
            <a:endParaRPr lang="ru-RU" dirty="0"/>
          </a:p>
        </p:txBody>
      </p:sp>
      <p:pic>
        <p:nvPicPr>
          <p:cNvPr id="2069" name="Picture 21">
            <a:extLst>
              <a:ext uri="{FF2B5EF4-FFF2-40B4-BE49-F238E27FC236}">
                <a16:creationId xmlns:a16="http://schemas.microsoft.com/office/drawing/2014/main" id="{8F6840BA-C969-4A1E-BED7-9575412B99F0}"/>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9838" t="82924" r="71262"/>
          <a:stretch/>
        </p:blipFill>
        <p:spPr bwMode="auto">
          <a:xfrm>
            <a:off x="1298561" y="3188989"/>
            <a:ext cx="3065469" cy="1531046"/>
          </a:xfrm>
          <a:prstGeom prst="rect">
            <a:avLst/>
          </a:prstGeom>
          <a:noFill/>
          <a:extLst>
            <a:ext uri="{909E8E84-426E-40DD-AFC4-6F175D3DCCD1}">
              <a14:hiddenFill xmlns:a14="http://schemas.microsoft.com/office/drawing/2010/main">
                <a:solidFill>
                  <a:srgbClr val="FFFFFF"/>
                </a:solidFill>
              </a14:hiddenFill>
            </a:ext>
          </a:extLst>
        </p:spPr>
      </p:pic>
      <p:pic>
        <p:nvPicPr>
          <p:cNvPr id="2071" name="Picture 23">
            <a:extLst>
              <a:ext uri="{FF2B5EF4-FFF2-40B4-BE49-F238E27FC236}">
                <a16:creationId xmlns:a16="http://schemas.microsoft.com/office/drawing/2014/main" id="{B2834636-B2C6-4B55-B702-EED5CAFBD101}"/>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9525" t="80044" r="54069" b="-879"/>
          <a:stretch/>
        </p:blipFill>
        <p:spPr bwMode="auto">
          <a:xfrm>
            <a:off x="4364030" y="3008330"/>
            <a:ext cx="2725613" cy="1913429"/>
          </a:xfrm>
          <a:prstGeom prst="rect">
            <a:avLst/>
          </a:prstGeom>
          <a:noFill/>
          <a:extLst>
            <a:ext uri="{909E8E84-426E-40DD-AFC4-6F175D3DCCD1}">
              <a14:hiddenFill xmlns:a14="http://schemas.microsoft.com/office/drawing/2010/main">
                <a:solidFill>
                  <a:srgbClr val="FFFFFF"/>
                </a:solidFill>
              </a14:hiddenFill>
            </a:ext>
          </a:extLst>
        </p:spPr>
      </p:pic>
      <p:sp>
        <p:nvSpPr>
          <p:cNvPr id="17" name="Скругленный прямоугольник 29">
            <a:extLst>
              <a:ext uri="{FF2B5EF4-FFF2-40B4-BE49-F238E27FC236}">
                <a16:creationId xmlns:a16="http://schemas.microsoft.com/office/drawing/2014/main" id="{4E59AB80-52BA-4CF5-A29B-8001EE9E6DE0}"/>
              </a:ext>
            </a:extLst>
          </p:cNvPr>
          <p:cNvSpPr/>
          <p:nvPr/>
        </p:nvSpPr>
        <p:spPr>
          <a:xfrm>
            <a:off x="428596" y="357166"/>
            <a:ext cx="2857519" cy="501848"/>
          </a:xfrm>
          <a:prstGeom prst="roundRect">
            <a:avLst>
              <a:gd name="adj" fmla="val 13960"/>
            </a:avLst>
          </a:prstGeom>
          <a:ln w="28575">
            <a:solidFill>
              <a:srgbClr val="002060"/>
            </a:solidFill>
          </a:ln>
        </p:spPr>
        <p:style>
          <a:lnRef idx="1">
            <a:schemeClr val="accent6"/>
          </a:lnRef>
          <a:fillRef idx="2">
            <a:schemeClr val="accent6"/>
          </a:fillRef>
          <a:effectRef idx="1">
            <a:schemeClr val="accent6"/>
          </a:effectRef>
          <a:fontRef idx="minor">
            <a:schemeClr val="dk1"/>
          </a:fontRef>
        </p:style>
        <p:txBody>
          <a:bodyPr>
            <a:spAutoFit/>
          </a:bodyPr>
          <a:lstStyle/>
          <a:p>
            <a:pPr algn="ctr">
              <a:defRPr/>
            </a:pPr>
            <a:r>
              <a:rPr lang="ru-RU" sz="24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Georgia" pitchFamily="18" charset="0"/>
              </a:rPr>
              <a:t>Формулы</a:t>
            </a: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par>
                                <p:cTn id="8" presetID="14" presetClass="entr" presetSubtype="10" fill="hold" nodeType="withEffect">
                                  <p:stCondLst>
                                    <p:cond delay="0"/>
                                  </p:stCondLst>
                                  <p:childTnLst>
                                    <p:set>
                                      <p:cBhvr>
                                        <p:cTn id="9" dur="1" fill="hold">
                                          <p:stCondLst>
                                            <p:cond delay="0"/>
                                          </p:stCondLst>
                                        </p:cTn>
                                        <p:tgtEl>
                                          <p:spTgt spid="2071"/>
                                        </p:tgtEl>
                                        <p:attrNameLst>
                                          <p:attrName>style.visibility</p:attrName>
                                        </p:attrNameLst>
                                      </p:cBhvr>
                                      <p:to>
                                        <p:strVal val="visible"/>
                                      </p:to>
                                    </p:set>
                                    <p:animEffect transition="in" filter="randombar(horizontal)">
                                      <p:cBhvr>
                                        <p:cTn id="10" dur="500"/>
                                        <p:tgtEl>
                                          <p:spTgt spid="2071"/>
                                        </p:tgtEl>
                                      </p:cBhvr>
                                    </p:animEffect>
                                  </p:childTnLst>
                                </p:cTn>
                              </p:par>
                            </p:childTnLst>
                          </p:cTn>
                        </p:par>
                      </p:childTnLst>
                    </p:cTn>
                  </p:par>
                </p:childTnLst>
              </p:cTn>
              <p:nextCondLst>
                <p:cond evt="onClick" delay="0">
                  <p:tgtEl>
                    <p:spTgt spid="3"/>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tx2"/>
            </a:gs>
            <a:gs pos="35000">
              <a:schemeClr val="accent3">
                <a:tint val="37000"/>
                <a:satMod val="300000"/>
              </a:schemeClr>
            </a:gs>
            <a:gs pos="100000">
              <a:schemeClr val="accent1"/>
            </a:gs>
          </a:gsLst>
          <a:lin ang="16200000" scaled="1"/>
        </a:gradFill>
        <a:effectLst/>
      </p:bgPr>
    </p:bg>
    <p:spTree>
      <p:nvGrpSpPr>
        <p:cNvPr id="1" name=""/>
        <p:cNvGrpSpPr/>
        <p:nvPr/>
      </p:nvGrpSpPr>
      <p:grpSpPr>
        <a:xfrm>
          <a:off x="0" y="0"/>
          <a:ext cx="0" cy="0"/>
          <a:chOff x="0" y="0"/>
          <a:chExt cx="0" cy="0"/>
        </a:xfrm>
      </p:grpSpPr>
      <p:sp>
        <p:nvSpPr>
          <p:cNvPr id="38" name="Багетная рамка 37"/>
          <p:cNvSpPr/>
          <p:nvPr/>
        </p:nvSpPr>
        <p:spPr bwMode="auto">
          <a:xfrm>
            <a:off x="7715272" y="428604"/>
            <a:ext cx="962627" cy="695265"/>
          </a:xfrm>
          <a:prstGeom prst="bevel">
            <a:avLst/>
          </a:prstGeom>
          <a:ln w="28575">
            <a:solidFill>
              <a:srgbClr val="002060"/>
            </a:solidFill>
          </a:ln>
        </p:spPr>
        <p:style>
          <a:lnRef idx="1">
            <a:schemeClr val="accent6"/>
          </a:lnRef>
          <a:fillRef idx="2">
            <a:schemeClr val="accent6"/>
          </a:fillRef>
          <a:effectRef idx="1">
            <a:schemeClr val="accent6"/>
          </a:effectRef>
          <a:fontRef idx="minor">
            <a:schemeClr val="dk1"/>
          </a:fontRef>
        </p:style>
        <p:txBody>
          <a:bodyPr>
            <a:spAutoFit/>
          </a:bodyPr>
          <a:lstStyle/>
          <a:p>
            <a:pPr algn="ctr">
              <a:defRPr/>
            </a:pPr>
            <a:r>
              <a:rPr lang="ru-RU" sz="28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Georgia" pitchFamily="18" charset="0"/>
              </a:rPr>
              <a:t>50</a:t>
            </a:r>
          </a:p>
        </p:txBody>
      </p:sp>
      <p:sp>
        <p:nvSpPr>
          <p:cNvPr id="44" name="Скругленный прямоугольник 43">
            <a:hlinkClick r:id="rId3" action="ppaction://hlinksldjump"/>
          </p:cNvPr>
          <p:cNvSpPr/>
          <p:nvPr/>
        </p:nvSpPr>
        <p:spPr>
          <a:xfrm>
            <a:off x="571500" y="6000750"/>
            <a:ext cx="2857500" cy="357188"/>
          </a:xfrm>
          <a:prstGeom prst="roundRect">
            <a:avLst/>
          </a:prstGeom>
          <a:ln/>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r>
              <a:rPr lang="ru-RU" sz="2000" b="1" i="1" dirty="0">
                <a:solidFill>
                  <a:schemeClr val="tx1"/>
                </a:solidFill>
                <a:latin typeface="+mj-lt"/>
              </a:rPr>
              <a:t>Продолжить игру</a:t>
            </a:r>
          </a:p>
        </p:txBody>
      </p:sp>
      <p:sp>
        <p:nvSpPr>
          <p:cNvPr id="8" name="Блок-схема: альтернативный процесс 7">
            <a:hlinkClick r:id="" action="ppaction://noaction"/>
          </p:cNvPr>
          <p:cNvSpPr/>
          <p:nvPr/>
        </p:nvSpPr>
        <p:spPr>
          <a:xfrm>
            <a:off x="3929063" y="6000750"/>
            <a:ext cx="1500187" cy="357188"/>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b="1" dirty="0">
                <a:solidFill>
                  <a:schemeClr val="tx1"/>
                </a:solidFill>
              </a:rPr>
              <a:t>II</a:t>
            </a:r>
            <a:r>
              <a:rPr lang="ru-RU" b="1" dirty="0">
                <a:solidFill>
                  <a:schemeClr val="tx1"/>
                </a:solidFill>
              </a:rPr>
              <a:t> РАУНД</a:t>
            </a:r>
          </a:p>
        </p:txBody>
      </p:sp>
      <p:sp>
        <p:nvSpPr>
          <p:cNvPr id="10" name="Скругленный прямоугольник 9"/>
          <p:cNvSpPr/>
          <p:nvPr/>
        </p:nvSpPr>
        <p:spPr>
          <a:xfrm>
            <a:off x="1071563" y="1571625"/>
            <a:ext cx="6236741" cy="1065287"/>
          </a:xfrm>
          <a:prstGeom prst="round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lnSpc>
                <a:spcPct val="150000"/>
              </a:lnSpc>
              <a:spcBef>
                <a:spcPts val="0"/>
              </a:spcBef>
              <a:spcAft>
                <a:spcPts val="0"/>
              </a:spcAft>
              <a:defRPr/>
            </a:pPr>
            <a:r>
              <a:rPr lang="ru-RU" sz="3200" b="1" i="1" dirty="0">
                <a:solidFill>
                  <a:schemeClr val="tx1"/>
                </a:solidFill>
                <a:latin typeface="Georgia" pitchFamily="18" charset="0"/>
              </a:rPr>
              <a:t>Продолжите формулу</a:t>
            </a:r>
          </a:p>
        </p:txBody>
      </p:sp>
      <p:grpSp>
        <p:nvGrpSpPr>
          <p:cNvPr id="2" name="Группа 10"/>
          <p:cNvGrpSpPr/>
          <p:nvPr/>
        </p:nvGrpSpPr>
        <p:grpSpPr>
          <a:xfrm>
            <a:off x="6286484" y="4029252"/>
            <a:ext cx="2286016" cy="2092848"/>
            <a:chOff x="6500826" y="4286256"/>
            <a:chExt cx="1500198" cy="1735658"/>
          </a:xfrm>
          <a:effectLst>
            <a:glow rad="139700">
              <a:schemeClr val="accent6">
                <a:satMod val="175000"/>
                <a:alpha val="40000"/>
              </a:schemeClr>
            </a:glow>
          </a:effectLst>
        </p:grpSpPr>
        <p:sp>
          <p:nvSpPr>
            <p:cNvPr id="12" name="Скругленный прямоугольник 11"/>
            <p:cNvSpPr/>
            <p:nvPr/>
          </p:nvSpPr>
          <p:spPr>
            <a:xfrm>
              <a:off x="6500826" y="4286256"/>
              <a:ext cx="1500198" cy="1714512"/>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endParaRPr lang="ru-RU"/>
            </a:p>
          </p:txBody>
        </p:sp>
        <p:pic>
          <p:nvPicPr>
            <p:cNvPr id="13" name="Picture 1" descr="C:\Users\User\Pictures\презент\бур.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flipH="1">
              <a:off x="6643702" y="4357694"/>
              <a:ext cx="1000132" cy="1664220"/>
            </a:xfrm>
            <a:prstGeom prst="rect">
              <a:avLst/>
            </a:prstGeom>
            <a:noFill/>
          </p:spPr>
        </p:pic>
      </p:grpSp>
      <p:sp>
        <p:nvSpPr>
          <p:cNvPr id="14" name="Нижний колонтитул 13"/>
          <p:cNvSpPr>
            <a:spLocks noGrp="1"/>
          </p:cNvSpPr>
          <p:nvPr>
            <p:ph type="ftr" sz="quarter" idx="11"/>
          </p:nvPr>
        </p:nvSpPr>
        <p:spPr/>
        <p:txBody>
          <a:bodyPr/>
          <a:lstStyle/>
          <a:p>
            <a:pPr>
              <a:defRPr/>
            </a:pPr>
            <a:endParaRPr lang="ru-RU" dirty="0"/>
          </a:p>
        </p:txBody>
      </p:sp>
      <p:pic>
        <p:nvPicPr>
          <p:cNvPr id="24578" name="Picture 2">
            <a:extLst>
              <a:ext uri="{FF2B5EF4-FFF2-40B4-BE49-F238E27FC236}">
                <a16:creationId xmlns:a16="http://schemas.microsoft.com/office/drawing/2014/main" id="{90A349B3-0228-4A59-A81C-F26928AAC171}"/>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4688" t="55250" r="68750" b="36350"/>
          <a:stretch/>
        </p:blipFill>
        <p:spPr bwMode="auto">
          <a:xfrm>
            <a:off x="620404" y="2997428"/>
            <a:ext cx="3639341" cy="863144"/>
          </a:xfrm>
          <a:prstGeom prst="rect">
            <a:avLst/>
          </a:prstGeom>
          <a:noFill/>
          <a:extLst>
            <a:ext uri="{909E8E84-426E-40DD-AFC4-6F175D3DCCD1}">
              <a14:hiddenFill xmlns:a14="http://schemas.microsoft.com/office/drawing/2010/main">
                <a:solidFill>
                  <a:srgbClr val="FFFFFF"/>
                </a:solidFill>
              </a14:hiddenFill>
            </a:ext>
          </a:extLst>
        </p:spPr>
      </p:pic>
      <p:pic>
        <p:nvPicPr>
          <p:cNvPr id="3" name="Рисунок 2">
            <a:extLst>
              <a:ext uri="{FF2B5EF4-FFF2-40B4-BE49-F238E27FC236}">
                <a16:creationId xmlns:a16="http://schemas.microsoft.com/office/drawing/2014/main" id="{7FCD74C2-25C9-4A48-A724-25E18C59E7D3}"/>
              </a:ext>
            </a:extLst>
          </p:cNvPr>
          <p:cNvPicPr>
            <a:picLocks noChangeAspect="1"/>
          </p:cNvPicPr>
          <p:nvPr/>
        </p:nvPicPr>
        <p:blipFill rotWithShape="1">
          <a:blip r:embed="rId6"/>
          <a:srcRect l="31888" t="53150" r="17713" b="35888"/>
          <a:stretch/>
        </p:blipFill>
        <p:spPr>
          <a:xfrm>
            <a:off x="718096" y="4017344"/>
            <a:ext cx="6487567" cy="1058332"/>
          </a:xfrm>
          <a:prstGeom prst="rect">
            <a:avLst/>
          </a:prstGeom>
        </p:spPr>
      </p:pic>
      <p:sp>
        <p:nvSpPr>
          <p:cNvPr id="15" name="Скругленный прямоугольник 29">
            <a:extLst>
              <a:ext uri="{FF2B5EF4-FFF2-40B4-BE49-F238E27FC236}">
                <a16:creationId xmlns:a16="http://schemas.microsoft.com/office/drawing/2014/main" id="{E278C521-B7AD-4F88-B3E6-4F3B8BFB6425}"/>
              </a:ext>
            </a:extLst>
          </p:cNvPr>
          <p:cNvSpPr/>
          <p:nvPr/>
        </p:nvSpPr>
        <p:spPr>
          <a:xfrm>
            <a:off x="428596" y="357166"/>
            <a:ext cx="2857519" cy="501848"/>
          </a:xfrm>
          <a:prstGeom prst="roundRect">
            <a:avLst>
              <a:gd name="adj" fmla="val 13960"/>
            </a:avLst>
          </a:prstGeom>
          <a:ln w="28575">
            <a:solidFill>
              <a:srgbClr val="002060"/>
            </a:solidFill>
          </a:ln>
        </p:spPr>
        <p:style>
          <a:lnRef idx="1">
            <a:schemeClr val="accent6"/>
          </a:lnRef>
          <a:fillRef idx="2">
            <a:schemeClr val="accent6"/>
          </a:fillRef>
          <a:effectRef idx="1">
            <a:schemeClr val="accent6"/>
          </a:effectRef>
          <a:fontRef idx="minor">
            <a:schemeClr val="dk1"/>
          </a:fontRef>
        </p:style>
        <p:txBody>
          <a:bodyPr>
            <a:spAutoFit/>
          </a:bodyPr>
          <a:lstStyle/>
          <a:p>
            <a:pPr algn="ctr">
              <a:defRPr/>
            </a:pPr>
            <a:r>
              <a:rPr lang="ru-RU" sz="24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Georgia" pitchFamily="18" charset="0"/>
              </a:rPr>
              <a:t>Формулы</a:t>
            </a: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par>
                                <p:cTn id="8" presetID="14" presetClass="entr" presetSubtype="1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randombar(horizontal)">
                                      <p:cBhvr>
                                        <p:cTn id="10" dur="500"/>
                                        <p:tgtEl>
                                          <p:spTgt spid="3"/>
                                        </p:tgtEl>
                                      </p:cBhvr>
                                    </p:animEffect>
                                  </p:childTnLst>
                                </p:cTn>
                              </p:par>
                            </p:childTnLst>
                          </p:cTn>
                        </p:par>
                      </p:childTnLst>
                    </p:cTn>
                  </p:par>
                </p:childTnLst>
              </p:cTn>
              <p:nextCondLst>
                <p:cond evt="onClick" delay="0">
                  <p:tgtEl>
                    <p:spTgt spid="2"/>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218A00"/>
            </a:gs>
            <a:gs pos="35000">
              <a:schemeClr val="accent3">
                <a:tint val="37000"/>
                <a:satMod val="300000"/>
              </a:schemeClr>
            </a:gs>
            <a:gs pos="100000">
              <a:srgbClr val="218A00"/>
            </a:gs>
          </a:gsLst>
          <a:lin ang="16200000" scaled="1"/>
        </a:gradFill>
        <a:effectLst/>
      </p:bgPr>
    </p:bg>
    <p:spTree>
      <p:nvGrpSpPr>
        <p:cNvPr id="1" name=""/>
        <p:cNvGrpSpPr/>
        <p:nvPr/>
      </p:nvGrpSpPr>
      <p:grpSpPr>
        <a:xfrm>
          <a:off x="0" y="0"/>
          <a:ext cx="0" cy="0"/>
          <a:chOff x="0" y="0"/>
          <a:chExt cx="0" cy="0"/>
        </a:xfrm>
      </p:grpSpPr>
      <p:sp>
        <p:nvSpPr>
          <p:cNvPr id="32" name="Багетная рамка 37">
            <a:extLst>
              <a:ext uri="{FF2B5EF4-FFF2-40B4-BE49-F238E27FC236}">
                <a16:creationId xmlns:a16="http://schemas.microsoft.com/office/drawing/2014/main" id="{C60EE198-2155-494C-95A0-239A071C6180}"/>
              </a:ext>
            </a:extLst>
          </p:cNvPr>
          <p:cNvSpPr/>
          <p:nvPr/>
        </p:nvSpPr>
        <p:spPr bwMode="auto">
          <a:xfrm>
            <a:off x="6716613" y="4971982"/>
            <a:ext cx="1652075" cy="858857"/>
          </a:xfrm>
          <a:prstGeom prst="bevel">
            <a:avLst/>
          </a:prstGeom>
          <a:ln w="28575">
            <a:solidFill>
              <a:schemeClr val="tx1"/>
            </a:solidFill>
          </a:ln>
        </p:spPr>
        <p:style>
          <a:lnRef idx="1">
            <a:schemeClr val="accent3"/>
          </a:lnRef>
          <a:fillRef idx="2">
            <a:schemeClr val="accent3"/>
          </a:fillRef>
          <a:effectRef idx="1">
            <a:schemeClr val="accent3"/>
          </a:effectRef>
          <a:fontRef idx="minor">
            <a:schemeClr val="dk1"/>
          </a:fontRef>
        </p:style>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en-US" sz="3600" b="1" dirty="0">
                <a:ln w="11430"/>
                <a:solidFill>
                  <a:srgbClr val="004821"/>
                </a:solidFill>
                <a:effectLst>
                  <a:outerShdw blurRad="50800" dist="39000" dir="5460000" algn="tl">
                    <a:srgbClr val="000000">
                      <a:alpha val="38000"/>
                    </a:srgbClr>
                  </a:outerShdw>
                </a:effectLst>
                <a:latin typeface="Georgia" pitchFamily="18" charset="0"/>
              </a:rPr>
              <a:t>0,95</a:t>
            </a:r>
            <a:endParaRPr lang="ru-RU" sz="3600" b="1" dirty="0">
              <a:ln w="11430"/>
              <a:solidFill>
                <a:srgbClr val="004821"/>
              </a:solidFill>
              <a:effectLst>
                <a:outerShdw blurRad="50800" dist="39000" dir="5460000" algn="tl">
                  <a:srgbClr val="000000">
                    <a:alpha val="38000"/>
                  </a:srgbClr>
                </a:outerShdw>
              </a:effectLst>
              <a:latin typeface="Georgia" pitchFamily="18" charset="0"/>
            </a:endParaRPr>
          </a:p>
        </p:txBody>
      </p:sp>
      <p:sp>
        <p:nvSpPr>
          <p:cNvPr id="34" name="Скругленный прямоугольник 33"/>
          <p:cNvSpPr/>
          <p:nvPr/>
        </p:nvSpPr>
        <p:spPr>
          <a:xfrm>
            <a:off x="428596" y="428604"/>
            <a:ext cx="1857388" cy="646986"/>
          </a:xfrm>
          <a:prstGeom prst="roundRect">
            <a:avLst/>
          </a:prstGeom>
          <a:ln w="28575">
            <a:solidFill>
              <a:schemeClr val="tx1"/>
            </a:solidFill>
          </a:ln>
        </p:spPr>
        <p:style>
          <a:lnRef idx="1">
            <a:schemeClr val="accent3"/>
          </a:lnRef>
          <a:fillRef idx="2">
            <a:schemeClr val="accent3"/>
          </a:fillRef>
          <a:effectRef idx="1">
            <a:schemeClr val="accent3"/>
          </a:effectRef>
          <a:fontRef idx="minor">
            <a:schemeClr val="dk1"/>
          </a:fontRef>
        </p:style>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ru-RU" sz="3200" b="1" dirty="0">
                <a:ln w="11430"/>
                <a:solidFill>
                  <a:srgbClr val="004821"/>
                </a:solidFill>
                <a:effectLst>
                  <a:outerShdw blurRad="50800" dist="39000" dir="5460000" algn="tl">
                    <a:srgbClr val="000000">
                      <a:alpha val="38000"/>
                    </a:srgbClr>
                  </a:outerShdw>
                </a:effectLst>
              </a:rPr>
              <a:t>Фигуры</a:t>
            </a:r>
          </a:p>
        </p:txBody>
      </p:sp>
      <p:sp>
        <p:nvSpPr>
          <p:cNvPr id="38" name="Багетная рамка 37"/>
          <p:cNvSpPr/>
          <p:nvPr/>
        </p:nvSpPr>
        <p:spPr bwMode="auto">
          <a:xfrm>
            <a:off x="7752777" y="428604"/>
            <a:ext cx="962627" cy="858857"/>
          </a:xfrm>
          <a:prstGeom prst="bevel">
            <a:avLst/>
          </a:prstGeom>
          <a:ln w="28575">
            <a:solidFill>
              <a:schemeClr val="tx1"/>
            </a:solidFill>
          </a:ln>
        </p:spPr>
        <p:style>
          <a:lnRef idx="1">
            <a:schemeClr val="accent3"/>
          </a:lnRef>
          <a:fillRef idx="2">
            <a:schemeClr val="accent3"/>
          </a:fillRef>
          <a:effectRef idx="1">
            <a:schemeClr val="accent3"/>
          </a:effectRef>
          <a:fontRef idx="minor">
            <a:schemeClr val="dk1"/>
          </a:fontRef>
        </p:style>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ru-RU" sz="3600" b="1" dirty="0">
                <a:ln w="11430"/>
                <a:solidFill>
                  <a:srgbClr val="004821"/>
                </a:solidFill>
                <a:effectLst>
                  <a:outerShdw blurRad="50800" dist="39000" dir="5460000" algn="tl">
                    <a:srgbClr val="000000">
                      <a:alpha val="38000"/>
                    </a:srgbClr>
                  </a:outerShdw>
                </a:effectLst>
                <a:latin typeface="Georgia" pitchFamily="18" charset="0"/>
              </a:rPr>
              <a:t>10</a:t>
            </a:r>
          </a:p>
        </p:txBody>
      </p:sp>
      <p:sp>
        <p:nvSpPr>
          <p:cNvPr id="44" name="Скругленный прямоугольник 43">
            <a:hlinkClick r:id="rId3" action="ppaction://hlinksldjump"/>
          </p:cNvPr>
          <p:cNvSpPr/>
          <p:nvPr/>
        </p:nvSpPr>
        <p:spPr>
          <a:xfrm>
            <a:off x="571500" y="6000750"/>
            <a:ext cx="2857500" cy="357188"/>
          </a:xfrm>
          <a:prstGeom prst="roundRect">
            <a:avLst/>
          </a:prstGeom>
          <a:ln/>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ru-RU" sz="2000" b="1" i="1" dirty="0">
                <a:solidFill>
                  <a:schemeClr val="tx1"/>
                </a:solidFill>
                <a:latin typeface="+mj-lt"/>
              </a:rPr>
              <a:t>Продолжить игру</a:t>
            </a:r>
          </a:p>
        </p:txBody>
      </p:sp>
      <p:sp>
        <p:nvSpPr>
          <p:cNvPr id="46" name="Блок-схема: альтернативный процесс 45"/>
          <p:cNvSpPr/>
          <p:nvPr/>
        </p:nvSpPr>
        <p:spPr>
          <a:xfrm>
            <a:off x="3929063" y="6000750"/>
            <a:ext cx="1500187" cy="357188"/>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b="1" dirty="0">
                <a:solidFill>
                  <a:schemeClr val="tx1"/>
                </a:solidFill>
              </a:rPr>
              <a:t>II</a:t>
            </a:r>
            <a:r>
              <a:rPr lang="ru-RU" b="1" dirty="0">
                <a:solidFill>
                  <a:schemeClr val="tx1"/>
                </a:solidFill>
              </a:rPr>
              <a:t> РАУНД</a:t>
            </a:r>
          </a:p>
        </p:txBody>
      </p:sp>
      <p:grpSp>
        <p:nvGrpSpPr>
          <p:cNvPr id="6" name="Группа 20"/>
          <p:cNvGrpSpPr/>
          <p:nvPr/>
        </p:nvGrpSpPr>
        <p:grpSpPr>
          <a:xfrm>
            <a:off x="6188233" y="4201145"/>
            <a:ext cx="2286016" cy="2092848"/>
            <a:chOff x="6500826" y="4286256"/>
            <a:chExt cx="1500198" cy="1735658"/>
          </a:xfrm>
          <a:effectLst>
            <a:glow rad="139700">
              <a:schemeClr val="accent6">
                <a:satMod val="175000"/>
                <a:alpha val="40000"/>
              </a:schemeClr>
            </a:glow>
          </a:effectLst>
        </p:grpSpPr>
        <p:sp>
          <p:nvSpPr>
            <p:cNvPr id="22" name="Скругленный прямоугольник 21"/>
            <p:cNvSpPr/>
            <p:nvPr/>
          </p:nvSpPr>
          <p:spPr>
            <a:xfrm>
              <a:off x="6500826" y="4286256"/>
              <a:ext cx="1500198" cy="1714512"/>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endParaRPr lang="ru-RU"/>
            </a:p>
          </p:txBody>
        </p:sp>
        <p:pic>
          <p:nvPicPr>
            <p:cNvPr id="23" name="Picture 1" descr="C:\Users\User\Pictures\презент\бур.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flipH="1">
              <a:off x="6643702" y="4357694"/>
              <a:ext cx="1000132" cy="1664220"/>
            </a:xfrm>
            <a:prstGeom prst="rect">
              <a:avLst/>
            </a:prstGeom>
            <a:noFill/>
          </p:spPr>
        </p:pic>
      </p:grpSp>
      <p:sp>
        <p:nvSpPr>
          <p:cNvPr id="25" name="Нижний колонтитул 24"/>
          <p:cNvSpPr>
            <a:spLocks noGrp="1"/>
          </p:cNvSpPr>
          <p:nvPr>
            <p:ph type="ftr" sz="quarter" idx="11"/>
          </p:nvPr>
        </p:nvSpPr>
        <p:spPr/>
        <p:txBody>
          <a:bodyPr/>
          <a:lstStyle/>
          <a:p>
            <a:pPr>
              <a:defRPr/>
            </a:pPr>
            <a:endParaRPr lang="ru-RU" dirty="0"/>
          </a:p>
        </p:txBody>
      </p:sp>
      <p:sp>
        <p:nvSpPr>
          <p:cNvPr id="29" name="AutoShape 16">
            <a:extLst>
              <a:ext uri="{FF2B5EF4-FFF2-40B4-BE49-F238E27FC236}">
                <a16:creationId xmlns:a16="http://schemas.microsoft.com/office/drawing/2014/main" id="{E0391033-43F9-4C48-9B50-738891C848F4}"/>
              </a:ext>
            </a:extLst>
          </p:cNvPr>
          <p:cNvSpPr>
            <a:spLocks noChangeArrowheads="1"/>
          </p:cNvSpPr>
          <p:nvPr/>
        </p:nvSpPr>
        <p:spPr bwMode="auto">
          <a:xfrm>
            <a:off x="1187624" y="1456589"/>
            <a:ext cx="7286625" cy="1856251"/>
          </a:xfrm>
          <a:prstGeom prst="roundRect">
            <a:avLst>
              <a:gd name="adj" fmla="val 16667"/>
            </a:avLst>
          </a:prstGeom>
          <a:ln>
            <a:headEnd/>
            <a:tailEnd/>
          </a:ln>
        </p:spPr>
        <p:style>
          <a:lnRef idx="1">
            <a:schemeClr val="accent3"/>
          </a:lnRef>
          <a:fillRef idx="2">
            <a:schemeClr val="accent3"/>
          </a:fillRef>
          <a:effectRef idx="1">
            <a:schemeClr val="accent3"/>
          </a:effectRef>
          <a:fontRef idx="minor">
            <a:schemeClr val="dk1"/>
          </a:fontRef>
        </p:style>
        <p:txBody>
          <a:bodyPr/>
          <a:lstStyle/>
          <a:p>
            <a:pPr algn="ctr">
              <a:lnSpc>
                <a:spcPct val="150000"/>
              </a:lnSpc>
            </a:pPr>
            <a:r>
              <a:rPr lang="ru-RU" sz="2400" b="1" i="0" dirty="0">
                <a:solidFill>
                  <a:srgbClr val="000000"/>
                </a:solidFill>
                <a:effectLst/>
                <a:latin typeface="times new roman" panose="02020603050405020304" pitchFamily="18" charset="0"/>
              </a:rPr>
              <a:t>На экзамен вынесено 60 вопросов, Андрей не выучил 3 из них. Найдите вероятность того, что ему попадется выученный вопрос.</a:t>
            </a:r>
            <a:endParaRPr lang="ru-RU" sz="2400" b="1" i="1" dirty="0">
              <a:latin typeface="Georgia" pitchFamily="18" charset="0"/>
            </a:endParaRPr>
          </a:p>
        </p:txBody>
      </p:sp>
      <p:sp>
        <p:nvSpPr>
          <p:cNvPr id="2" name="AutoShape 2" descr=" дробь: числитель: 57, знаменатель: 60 конец дроби = дробь: числитель: 19, знаменатель: 20 конец дроби =0,95.">
            <a:extLst>
              <a:ext uri="{FF2B5EF4-FFF2-40B4-BE49-F238E27FC236}">
                <a16:creationId xmlns:a16="http://schemas.microsoft.com/office/drawing/2014/main" id="{3761F16D-575F-4011-BAA1-BEE4C234FC91}"/>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218A00"/>
            </a:gs>
            <a:gs pos="35000">
              <a:schemeClr val="accent3">
                <a:tint val="37000"/>
                <a:satMod val="300000"/>
              </a:schemeClr>
            </a:gs>
            <a:gs pos="100000">
              <a:srgbClr val="218A00"/>
            </a:gs>
          </a:gsLst>
          <a:lin ang="16200000" scaled="1"/>
        </a:gradFill>
        <a:effectLst/>
      </p:bgPr>
    </p:bg>
    <p:spTree>
      <p:nvGrpSpPr>
        <p:cNvPr id="1" name=""/>
        <p:cNvGrpSpPr/>
        <p:nvPr/>
      </p:nvGrpSpPr>
      <p:grpSpPr>
        <a:xfrm>
          <a:off x="0" y="0"/>
          <a:ext cx="0" cy="0"/>
          <a:chOff x="0" y="0"/>
          <a:chExt cx="0" cy="0"/>
        </a:xfrm>
      </p:grpSpPr>
      <p:sp>
        <p:nvSpPr>
          <p:cNvPr id="15" name="Багетная рамка 37">
            <a:extLst>
              <a:ext uri="{FF2B5EF4-FFF2-40B4-BE49-F238E27FC236}">
                <a16:creationId xmlns:a16="http://schemas.microsoft.com/office/drawing/2014/main" id="{D64BB56D-9EC0-437C-BC85-BE45E6AB058D}"/>
              </a:ext>
            </a:extLst>
          </p:cNvPr>
          <p:cNvSpPr/>
          <p:nvPr/>
        </p:nvSpPr>
        <p:spPr bwMode="auto">
          <a:xfrm>
            <a:off x="5966612" y="4732913"/>
            <a:ext cx="2605888" cy="1267837"/>
          </a:xfrm>
          <a:prstGeom prst="bevel">
            <a:avLst/>
          </a:prstGeom>
          <a:ln w="28575">
            <a:solidFill>
              <a:schemeClr val="tx1"/>
            </a:solidFill>
          </a:ln>
        </p:spPr>
        <p:style>
          <a:lnRef idx="1">
            <a:schemeClr val="accent3"/>
          </a:lnRef>
          <a:fillRef idx="2">
            <a:schemeClr val="accent3"/>
          </a:fillRef>
          <a:effectRef idx="1">
            <a:schemeClr val="accent3"/>
          </a:effectRef>
          <a:fontRef idx="minor">
            <a:schemeClr val="dk1"/>
          </a:fontRef>
        </p:style>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ru-RU" sz="2800" b="0" i="0" dirty="0">
                <a:solidFill>
                  <a:srgbClr val="000000"/>
                </a:solidFill>
                <a:effectLst/>
                <a:latin typeface="times new roman" panose="02020603050405020304" pitchFamily="18" charset="0"/>
              </a:rPr>
              <a:t>0,82 − 0,51 = 0,31</a:t>
            </a:r>
            <a:endParaRPr lang="ru-RU" sz="2800" b="1" dirty="0">
              <a:ln w="11430"/>
              <a:solidFill>
                <a:srgbClr val="004821"/>
              </a:solidFill>
              <a:effectLst>
                <a:outerShdw blurRad="50800" dist="39000" dir="5460000" algn="tl">
                  <a:srgbClr val="000000">
                    <a:alpha val="38000"/>
                  </a:srgbClr>
                </a:outerShdw>
              </a:effectLst>
              <a:latin typeface="Georgia" pitchFamily="18" charset="0"/>
            </a:endParaRPr>
          </a:p>
        </p:txBody>
      </p:sp>
      <p:sp>
        <p:nvSpPr>
          <p:cNvPr id="38" name="Багетная рамка 37"/>
          <p:cNvSpPr/>
          <p:nvPr/>
        </p:nvSpPr>
        <p:spPr bwMode="auto">
          <a:xfrm>
            <a:off x="7715272" y="428604"/>
            <a:ext cx="962627" cy="777061"/>
          </a:xfrm>
          <a:prstGeom prst="bevel">
            <a:avLst/>
          </a:prstGeom>
          <a:ln w="28575">
            <a:solidFill>
              <a:schemeClr val="tx1"/>
            </a:solidFill>
          </a:ln>
        </p:spPr>
        <p:style>
          <a:lnRef idx="1">
            <a:schemeClr val="accent3"/>
          </a:lnRef>
          <a:fillRef idx="2">
            <a:schemeClr val="accent3"/>
          </a:fillRef>
          <a:effectRef idx="1">
            <a:schemeClr val="accent3"/>
          </a:effectRef>
          <a:fontRef idx="minor">
            <a:schemeClr val="dk1"/>
          </a:fontRef>
        </p:style>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ru-RU" sz="3200" b="1" dirty="0">
                <a:ln w="11430"/>
                <a:solidFill>
                  <a:srgbClr val="004821"/>
                </a:solidFill>
                <a:effectLst>
                  <a:outerShdw blurRad="50800" dist="39000" dir="5460000" algn="tl">
                    <a:srgbClr val="000000">
                      <a:alpha val="38000"/>
                    </a:srgbClr>
                  </a:outerShdw>
                </a:effectLst>
                <a:latin typeface="Georgia" pitchFamily="18" charset="0"/>
              </a:rPr>
              <a:t>20</a:t>
            </a:r>
          </a:p>
        </p:txBody>
      </p:sp>
      <p:sp>
        <p:nvSpPr>
          <p:cNvPr id="44" name="Скругленный прямоугольник 43">
            <a:hlinkClick r:id="rId3" action="ppaction://hlinksldjump"/>
          </p:cNvPr>
          <p:cNvSpPr/>
          <p:nvPr/>
        </p:nvSpPr>
        <p:spPr>
          <a:xfrm>
            <a:off x="571500" y="6000750"/>
            <a:ext cx="2857500" cy="357188"/>
          </a:xfrm>
          <a:prstGeom prst="roundRect">
            <a:avLst/>
          </a:prstGeom>
          <a:gradFill>
            <a:gsLst>
              <a:gs pos="0">
                <a:srgbClr val="40ED23"/>
              </a:gs>
              <a:gs pos="35000">
                <a:schemeClr val="accent3">
                  <a:tint val="37000"/>
                  <a:satMod val="300000"/>
                </a:schemeClr>
              </a:gs>
              <a:gs pos="100000">
                <a:schemeClr val="accent3">
                  <a:tint val="15000"/>
                  <a:satMod val="350000"/>
                </a:schemeClr>
              </a:gs>
            </a:gsLst>
          </a:gradFill>
          <a:ln w="28575">
            <a:solidFill>
              <a:schemeClr val="tx1"/>
            </a:solidFill>
          </a:ln>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ru-RU" sz="2000" b="1" i="1" dirty="0">
                <a:solidFill>
                  <a:schemeClr val="tx1"/>
                </a:solidFill>
                <a:latin typeface="+mj-lt"/>
              </a:rPr>
              <a:t>Продолжить игру</a:t>
            </a:r>
          </a:p>
        </p:txBody>
      </p:sp>
      <p:sp>
        <p:nvSpPr>
          <p:cNvPr id="8" name="Блок-схема: альтернативный процесс 7">
            <a:hlinkClick r:id="" action="ppaction://noaction"/>
          </p:cNvPr>
          <p:cNvSpPr/>
          <p:nvPr/>
        </p:nvSpPr>
        <p:spPr>
          <a:xfrm>
            <a:off x="3929063" y="6000750"/>
            <a:ext cx="1500187" cy="357188"/>
          </a:xfrm>
          <a:prstGeom prst="flowChartAlternateProcess">
            <a:avLst/>
          </a:prstGeom>
          <a:ln>
            <a:solidFill>
              <a:schemeClr val="tx1"/>
            </a:solidFill>
          </a:ln>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b="1" dirty="0">
                <a:solidFill>
                  <a:schemeClr val="tx1"/>
                </a:solidFill>
              </a:rPr>
              <a:t>II</a:t>
            </a:r>
            <a:r>
              <a:rPr lang="ru-RU" b="1" dirty="0">
                <a:solidFill>
                  <a:schemeClr val="tx1"/>
                </a:solidFill>
              </a:rPr>
              <a:t> РАУНД</a:t>
            </a:r>
          </a:p>
        </p:txBody>
      </p:sp>
      <p:sp>
        <p:nvSpPr>
          <p:cNvPr id="22" name="Скругленный прямоугольник 21"/>
          <p:cNvSpPr/>
          <p:nvPr/>
        </p:nvSpPr>
        <p:spPr>
          <a:xfrm>
            <a:off x="428596" y="428604"/>
            <a:ext cx="1857388" cy="646986"/>
          </a:xfrm>
          <a:prstGeom prst="roundRect">
            <a:avLst/>
          </a:prstGeom>
          <a:ln w="28575">
            <a:solidFill>
              <a:schemeClr val="tx1"/>
            </a:solidFill>
          </a:ln>
        </p:spPr>
        <p:style>
          <a:lnRef idx="1">
            <a:schemeClr val="accent3"/>
          </a:lnRef>
          <a:fillRef idx="2">
            <a:schemeClr val="accent3"/>
          </a:fillRef>
          <a:effectRef idx="1">
            <a:schemeClr val="accent3"/>
          </a:effectRef>
          <a:fontRef idx="minor">
            <a:schemeClr val="dk1"/>
          </a:fontRef>
        </p:style>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ru-RU" sz="3200" b="1" dirty="0">
                <a:ln w="11430"/>
                <a:solidFill>
                  <a:srgbClr val="004821"/>
                </a:solidFill>
                <a:effectLst>
                  <a:outerShdw blurRad="50800" dist="39000" dir="5460000" algn="tl">
                    <a:srgbClr val="000000">
                      <a:alpha val="38000"/>
                    </a:srgbClr>
                  </a:outerShdw>
                </a:effectLst>
              </a:rPr>
              <a:t>Фигуры</a:t>
            </a:r>
          </a:p>
        </p:txBody>
      </p:sp>
      <p:grpSp>
        <p:nvGrpSpPr>
          <p:cNvPr id="4" name="Группа 17"/>
          <p:cNvGrpSpPr/>
          <p:nvPr/>
        </p:nvGrpSpPr>
        <p:grpSpPr>
          <a:xfrm>
            <a:off x="5929313" y="4038414"/>
            <a:ext cx="2643187" cy="2319524"/>
            <a:chOff x="6500826" y="4286256"/>
            <a:chExt cx="1500198" cy="1735658"/>
          </a:xfrm>
          <a:effectLst>
            <a:glow rad="139700">
              <a:schemeClr val="accent6">
                <a:satMod val="175000"/>
                <a:alpha val="40000"/>
              </a:schemeClr>
            </a:glow>
          </a:effectLst>
        </p:grpSpPr>
        <p:sp>
          <p:nvSpPr>
            <p:cNvPr id="19" name="Скругленный прямоугольник 18"/>
            <p:cNvSpPr/>
            <p:nvPr/>
          </p:nvSpPr>
          <p:spPr>
            <a:xfrm>
              <a:off x="6500826" y="4286256"/>
              <a:ext cx="1500198" cy="1714512"/>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endParaRPr lang="ru-RU"/>
            </a:p>
          </p:txBody>
        </p:sp>
        <p:pic>
          <p:nvPicPr>
            <p:cNvPr id="20" name="Picture 1" descr="C:\Users\User\Pictures\презент\бур.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flipH="1">
              <a:off x="6643702" y="4357694"/>
              <a:ext cx="1000132" cy="1664220"/>
            </a:xfrm>
            <a:prstGeom prst="rect">
              <a:avLst/>
            </a:prstGeom>
            <a:noFill/>
          </p:spPr>
        </p:pic>
      </p:grpSp>
      <p:sp>
        <p:nvSpPr>
          <p:cNvPr id="12" name="AutoShape 14">
            <a:extLst>
              <a:ext uri="{FF2B5EF4-FFF2-40B4-BE49-F238E27FC236}">
                <a16:creationId xmlns:a16="http://schemas.microsoft.com/office/drawing/2014/main" id="{CDEDF417-9E06-431F-BCC9-6E4E50A271C4}"/>
              </a:ext>
            </a:extLst>
          </p:cNvPr>
          <p:cNvSpPr>
            <a:spLocks noChangeArrowheads="1"/>
          </p:cNvSpPr>
          <p:nvPr/>
        </p:nvSpPr>
        <p:spPr bwMode="auto">
          <a:xfrm>
            <a:off x="669169" y="1277103"/>
            <a:ext cx="7820648" cy="2432382"/>
          </a:xfrm>
          <a:prstGeom prst="roundRect">
            <a:avLst>
              <a:gd name="adj" fmla="val 16667"/>
            </a:avLst>
          </a:prstGeom>
          <a:ln>
            <a:headEnd/>
            <a:tailEnd/>
          </a:ln>
        </p:spPr>
        <p:style>
          <a:lnRef idx="1">
            <a:schemeClr val="accent3"/>
          </a:lnRef>
          <a:fillRef idx="2">
            <a:schemeClr val="accent3"/>
          </a:fillRef>
          <a:effectRef idx="1">
            <a:schemeClr val="accent3"/>
          </a:effectRef>
          <a:fontRef idx="minor">
            <a:schemeClr val="dk1"/>
          </a:fontRef>
        </p:style>
        <p:txBody>
          <a:bodyPr/>
          <a:lstStyle/>
          <a:p>
            <a:r>
              <a:rPr lang="ru-RU" sz="2400" b="1" i="0" dirty="0">
                <a:solidFill>
                  <a:srgbClr val="000000"/>
                </a:solidFill>
                <a:effectLst/>
                <a:latin typeface="times new roman" panose="02020603050405020304" pitchFamily="18" charset="0"/>
              </a:rPr>
              <a:t>Из районного центра в деревню ежедневно ходит автобус. Вероятность того, что в понедельник в автобусе окажется меньше 18 пассажиров, равна 0,82. Вероятность того, что окажется меньше 10 пассажиров, равна 0,51. Найдите вероятность того, что число пассажиров будет от 10 до 17.</a:t>
            </a:r>
            <a:endParaRPr lang="ru-RU" sz="2400" b="1" i="1" dirty="0">
              <a:latin typeface="Georgia" pitchFamily="18" charset="0"/>
            </a:endParaRP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childTnLst>
              </p:cTn>
              <p:nextCondLst>
                <p:cond evt="onClick" delay="0">
                  <p:tgtEl>
                    <p:spTgt spid="4"/>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Путешествие</Template>
  <TotalTime>2529</TotalTime>
  <Words>608</Words>
  <Application>Microsoft Office PowerPoint</Application>
  <PresentationFormat>Экран (4:3)</PresentationFormat>
  <Paragraphs>185</Paragraphs>
  <Slides>23</Slides>
  <Notes>21</Notes>
  <HiddenSlides>0</HiddenSlides>
  <MMClips>0</MMClips>
  <ScaleCrop>false</ScaleCrop>
  <HeadingPairs>
    <vt:vector size="8" baseType="variant">
      <vt:variant>
        <vt:lpstr>Использованные шрифты</vt:lpstr>
      </vt:variant>
      <vt:variant>
        <vt:i4>9</vt:i4>
      </vt:variant>
      <vt:variant>
        <vt:lpstr>Тема</vt:lpstr>
      </vt:variant>
      <vt:variant>
        <vt:i4>1</vt:i4>
      </vt:variant>
      <vt:variant>
        <vt:lpstr>Внедренные серверы OLE</vt:lpstr>
      </vt:variant>
      <vt:variant>
        <vt:i4>1</vt:i4>
      </vt:variant>
      <vt:variant>
        <vt:lpstr>Заголовки слайдов</vt:lpstr>
      </vt:variant>
      <vt:variant>
        <vt:i4>23</vt:i4>
      </vt:variant>
    </vt:vector>
  </HeadingPairs>
  <TitlesOfParts>
    <vt:vector size="34" baseType="lpstr">
      <vt:lpstr>Arial</vt:lpstr>
      <vt:lpstr>Calibri</vt:lpstr>
      <vt:lpstr>Cambria Math</vt:lpstr>
      <vt:lpstr>Georgia</vt:lpstr>
      <vt:lpstr>PT Sans</vt:lpstr>
      <vt:lpstr>Times New Roman</vt:lpstr>
      <vt:lpstr>Times New Roman</vt:lpstr>
      <vt:lpstr>Verdana</vt:lpstr>
      <vt:lpstr>Wingdings 2</vt:lpstr>
      <vt:lpstr>Аспект</vt:lpstr>
      <vt:lpstr>Формула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Марина</dc:creator>
  <cp:lastModifiedBy>Кристина Трубаева</cp:lastModifiedBy>
  <cp:revision>411</cp:revision>
  <dcterms:created xsi:type="dcterms:W3CDTF">2009-10-31T10:52:34Z</dcterms:created>
  <dcterms:modified xsi:type="dcterms:W3CDTF">2022-04-22T03:46:17Z</dcterms:modified>
</cp:coreProperties>
</file>