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6" r:id="rId2"/>
    <p:sldId id="263" r:id="rId3"/>
    <p:sldId id="274" r:id="rId4"/>
    <p:sldId id="260" r:id="rId5"/>
    <p:sldId id="261" r:id="rId6"/>
    <p:sldId id="267" r:id="rId7"/>
    <p:sldId id="268" r:id="rId8"/>
    <p:sldId id="273" r:id="rId9"/>
    <p:sldId id="269" r:id="rId10"/>
    <p:sldId id="270" r:id="rId11"/>
    <p:sldId id="271" r:id="rId12"/>
    <p:sldId id="262" r:id="rId13"/>
    <p:sldId id="272" r:id="rId14"/>
  </p:sldIdLst>
  <p:sldSz cx="9144000" cy="6858000" type="screen4x3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21" autoAdjust="0"/>
    <p:restoredTop sz="94660"/>
  </p:normalViewPr>
  <p:slideViewPr>
    <p:cSldViewPr>
      <p:cViewPr varScale="1">
        <p:scale>
          <a:sx n="116" d="100"/>
          <a:sy n="116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6E7D018D-748F-47BF-843A-40349A141CAC}" type="datetimeFigureOut">
              <a:rPr lang="ru-RU" smtClean="0"/>
              <a:pPr/>
              <a:t>23.08.2023</a:t>
            </a:fld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04AC5213-BACC-41AB-9B61-B40CF6C5296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686701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23E9B8FB-2ABD-42C9-A6DA-A6789EAF441D}" type="datetimeFigureOut">
              <a:rPr lang="ru-RU"/>
              <a:pPr/>
              <a:t>23.08.2023</a:t>
            </a:fld>
            <a:endParaRPr lang="ru-RU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BE2A7042-DEED-4AA1-9E89-4A16B2572577}" type="slidenum">
              <a:rPr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233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ru-RU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ru-RU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l" eaLnBrk="1" latinLnBrk="0" hangingPunct="1">
              <a:buFontTx/>
              <a:buNone/>
              <a:defRPr kumimoji="0" lang="ru-RU" sz="48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 фотоальбома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23.08.2023</a:t>
            </a:fld>
            <a:endParaRPr kumimoji="0" lang="ru-RU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4431D5-1B33-458B-8AFD-CECCB0FA18CB}" type="slidenum">
              <a:rPr kumimoji="0" lang="ru-RU">
                <a:solidFill>
                  <a:schemeClr val="bg1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/>
          <a:p>
            <a:endParaRPr kumimoji="0" lang="ru-RU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 eaLnBrk="1" latinLnBrk="0" hangingPunct="1">
              <a:buNone/>
              <a:defRPr kumimoji="0" lang="ru-RU" sz="2000">
                <a:solidFill>
                  <a:srgbClr val="FFFFFF"/>
                </a:solidFill>
              </a:defRPr>
            </a:lvl1pPr>
          </a:lstStyle>
          <a:p>
            <a:pPr lvl="0"/>
            <a:r>
              <a:rPr kumimoji="0" lang="ru-RU"/>
              <a:t>Щелкните, чтобы добавить дату и прочие сведения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1"/>
          </p:nvPr>
        </p:nvSpPr>
        <p:spPr>
          <a:xfrm>
            <a:off x="43434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6" name="Picture Placeholder 25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2286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228600"/>
            <a:ext cx="3947160" cy="296037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23.08.2023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смешанна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648200" y="3124962"/>
            <a:ext cx="3697224" cy="2772918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5" name="Picture Placeholder 24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228600"/>
            <a:ext cx="4251960" cy="566928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228600"/>
            <a:ext cx="3672840" cy="275463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23.08.2023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669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66900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3053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27"/>
          </p:nvPr>
        </p:nvSpPr>
        <p:spPr>
          <a:xfrm>
            <a:off x="4306086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228600"/>
            <a:ext cx="1676400" cy="27432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629400" y="228600"/>
            <a:ext cx="16764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 hasCustomPrompt="1"/>
          </p:nvPr>
        </p:nvSpPr>
        <p:spPr>
          <a:xfrm>
            <a:off x="152400" y="4724400"/>
            <a:ext cx="1676400" cy="190500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6629400" y="47244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23.08.2023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, альбом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533400" y="685800"/>
            <a:ext cx="3653297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63246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267200" y="6858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5334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672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3048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267200" y="63246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267200" y="3048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23.08.2023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, книжная с большой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 noChangeAspect="1"/>
          </p:cNvSpPr>
          <p:nvPr>
            <p:ph type="pic" sz="quarter" idx="14"/>
          </p:nvPr>
        </p:nvSpPr>
        <p:spPr>
          <a:xfrm>
            <a:off x="2286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8" name="Picture Placeholder 27"/>
          <p:cNvSpPr>
            <a:spLocks noGrp="1" noChangeAspect="1"/>
          </p:cNvSpPr>
          <p:nvPr>
            <p:ph type="pic" sz="quarter" idx="31"/>
          </p:nvPr>
        </p:nvSpPr>
        <p:spPr>
          <a:xfrm>
            <a:off x="43434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30"/>
          </p:nvPr>
        </p:nvSpPr>
        <p:spPr>
          <a:xfrm>
            <a:off x="22860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32"/>
          </p:nvPr>
        </p:nvSpPr>
        <p:spPr>
          <a:xfrm>
            <a:off x="64008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352800"/>
            <a:ext cx="8153400" cy="3048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2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33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23.08.2023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: 1 книжная и 3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3292" y="257665"/>
            <a:ext cx="4764388" cy="63525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5446340" y="257665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446340" y="2432657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5446340" y="4607649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6" name="Rectangle 5"/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23.08.2023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сверху: 3 альбомных и 2 книж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23.08.2023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сверху: 3 книжных и 2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228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0"/>
          </p:nvPr>
        </p:nvSpPr>
        <p:spPr>
          <a:xfrm>
            <a:off x="4419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30099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57912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8" name="Rectangle 7"/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23.08.2023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2133600" y="762000"/>
            <a:ext cx="4873334" cy="4876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ru-RU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133600" y="5715000"/>
            <a:ext cx="4876800" cy="8382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23.08.2023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95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114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ru-RU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23.08.2023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533400" y="218390"/>
            <a:ext cx="7467600" cy="56007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943600"/>
            <a:ext cx="7467600" cy="762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ru-RU" sz="2400" i="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23.08.2023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28600" y="1524000"/>
            <a:ext cx="8229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ru-RU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28600" y="4343400"/>
            <a:ext cx="8229600" cy="1676400"/>
          </a:xfrm>
        </p:spPr>
        <p:txBody>
          <a:bodyPr tIns="91440" rIns="9144" bIns="91440" anchor="t"/>
          <a:lstStyle>
            <a:lvl1pPr marL="0" marR="0" indent="0" algn="r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23.08.2023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4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kumimoji="0" lang="ru-RU"/>
              <a:t>Образец заголовка</a:t>
            </a:r>
            <a:endParaRPr kumimoji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B50E-0B48-4566-8609-C51CF752A7DF}" type="datetimeFigureOut">
              <a:rPr kumimoji="0" lang="ru-RU"/>
              <a:pPr/>
              <a:t>23.08.2023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B50E-0B48-4566-8609-C51CF752A7DF}" type="datetimeFigureOut">
              <a:rPr kumimoji="0" lang="ru-RU"/>
              <a:pPr/>
              <a:t>23.08.2023</a:t>
            </a:fld>
            <a:endParaRPr kumimoji="0"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ниж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23.08.2023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Альбомная (на весь экра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/>
          <a:p>
            <a:pPr marL="0" marR="0" indent="0" algn="ctr">
              <a:buFontTx/>
              <a:buNone/>
            </a:pPr>
            <a:r>
              <a:rPr kumimoji="0" lang="ru-RU" i="0"/>
              <a:t>Щелкните значок, чтобы добавить фотографию размером со всю страницу</a:t>
            </a:r>
            <a:endParaRPr kumimoji="0" lang="ru-RU" i="0" baseline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23.08.2023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Раздел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ru-RU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ru-RU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7" name="Rectangle 16"/>
          <p:cNvSpPr/>
          <p:nvPr/>
        </p:nvSpPr>
        <p:spPr>
          <a:xfrm rot="10800000" flipV="1">
            <a:off x="435429" y="6172200"/>
            <a:ext cx="7086600" cy="6858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/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ru-RU"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ru-RU"/>
              <a:t>Подзаголовок слайда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ru-RU"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 раздела</a:t>
            </a:r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23.08.2023</a:t>
            </a:fld>
            <a:endParaRPr kumimoji="0" lang="ru-RU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 noChangeAspect="1"/>
          </p:cNvSpPr>
          <p:nvPr>
            <p:ph type="pic" sz="quarter" idx="10"/>
          </p:nvPr>
        </p:nvSpPr>
        <p:spPr>
          <a:xfrm>
            <a:off x="4341047" y="533400"/>
            <a:ext cx="3431353" cy="4575141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31" name="Picture Placeholder 30"/>
          <p:cNvSpPr>
            <a:spLocks noGrp="1" noChangeAspect="1"/>
          </p:cNvSpPr>
          <p:nvPr>
            <p:ph type="pic" sz="quarter" idx="11"/>
          </p:nvPr>
        </p:nvSpPr>
        <p:spPr>
          <a:xfrm>
            <a:off x="685800" y="533400"/>
            <a:ext cx="3429000" cy="45720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3434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23.08.2023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альбом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4"/>
          </p:nvPr>
        </p:nvSpPr>
        <p:spPr>
          <a:xfrm>
            <a:off x="152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 hasCustomPrompt="1"/>
          </p:nvPr>
        </p:nvSpPr>
        <p:spPr>
          <a:xfrm>
            <a:off x="4343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23.08.2023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смешан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 noChangeAspect="1"/>
          </p:cNvSpPr>
          <p:nvPr>
            <p:ph type="pic" sz="quarter" idx="11"/>
          </p:nvPr>
        </p:nvSpPr>
        <p:spPr>
          <a:xfrm>
            <a:off x="4724401" y="225552"/>
            <a:ext cx="3694176" cy="2770632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12"/>
          </p:nvPr>
        </p:nvSpPr>
        <p:spPr>
          <a:xfrm>
            <a:off x="152400" y="222504"/>
            <a:ext cx="4368557" cy="5824743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3124200"/>
            <a:ext cx="3694177" cy="2983987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23.08.2023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ru-RU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ru-RU" sz="20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ru-RU" sz="20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ru-RU" sz="20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889273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23.08.2023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ru-RU"/>
          </a:p>
        </p:txBody>
      </p:sp>
      <p:sp>
        <p:nvSpPr>
          <p:cNvPr id="8" name="Rectangle 7"/>
          <p:cNvSpPr/>
          <p:nvPr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pPr eaLnBrk="1" latinLnBrk="0" hangingPunct="1"/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848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96200" y="101282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lang="ru-RU" sz="1200">
                <a:solidFill>
                  <a:schemeClr val="bg1"/>
                </a:solidFill>
              </a:defRPr>
            </a:lvl1pPr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23.08.2023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62800" y="3832226"/>
            <a:ext cx="32004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lang="ru-RU" sz="1200">
                <a:solidFill>
                  <a:schemeClr val="bg1"/>
                </a:solidFill>
              </a:defRPr>
            </a:lvl1pPr>
            <a:extLst/>
          </a:lstStyle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8278813" y="5962650"/>
            <a:ext cx="968375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lang="ru-RU" sz="1200">
                <a:solidFill>
                  <a:schemeClr val="bg1"/>
                </a:solidFill>
              </a:defRPr>
            </a:lvl1pPr>
            <a:extLst/>
          </a:lstStyle>
          <a:p>
            <a:fld id="{8A4431D5-1B33-458B-8AFD-CECCB0FA18CB}" type="slidenum">
              <a:rPr kumimoji="0" lang="ru-RU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xStyles>
    <p:titleStyle>
      <a:lvl1pPr algn="ctr" rtl="0" eaLnBrk="1" latinLnBrk="0" hangingPunct="1">
        <a:spcBef>
          <a:spcPct val="0"/>
        </a:spcBef>
        <a:buNone/>
        <a:defRPr kumimoji="0" lang="ru-RU" sz="44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lang="ru-RU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kumimoji="0" lang="ru-RU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kumimoji="0" lang="ru-RU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kumimoji="0" lang="ru-RU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kumimoji="0" lang="ru-RU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Черная пантера                </a:t>
            </a:r>
          </a:p>
        </p:txBody>
      </p:sp>
      <p:pic>
        <p:nvPicPr>
          <p:cNvPr id="3" name="Рисунок 2" descr="5c0bbe1031  b7595c0bbe103b7b1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57" b="2257"/>
          <a:stretch>
            <a:fillRect/>
          </a:stretch>
        </p:blipFill>
        <p:spPr>
          <a:xfrm>
            <a:off x="232927" y="332656"/>
            <a:ext cx="5677839" cy="424847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6B2FF0C-3B3D-4590-8B2B-86A7F9C3F485}"/>
              </a:ext>
            </a:extLst>
          </p:cNvPr>
          <p:cNvSpPr txBox="1"/>
          <p:nvPr/>
        </p:nvSpPr>
        <p:spPr>
          <a:xfrm>
            <a:off x="7236296" y="332657"/>
            <a:ext cx="190770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ru-RU" sz="1800" b="1" dirty="0">
                <a:solidFill>
                  <a:srgbClr val="002060"/>
                </a:solidFill>
                <a:latin typeface="Times New Roman" pitchFamily="18"/>
                <a:cs typeface="Times New Roman" pitchFamily="18"/>
              </a:rPr>
              <a:t>Презентацию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/>
                <a:cs typeface="Times New Roman" pitchFamily="18"/>
              </a:rPr>
              <a:t>подготовила: учитель начальных классов</a:t>
            </a:r>
          </a:p>
          <a:p>
            <a:pPr lvl="0" algn="ctr"/>
            <a:r>
              <a:rPr lang="ru-RU" sz="1800" b="1" dirty="0" smtClean="0">
                <a:solidFill>
                  <a:srgbClr val="002060"/>
                </a:solidFill>
                <a:latin typeface="Times New Roman" pitchFamily="18"/>
                <a:cs typeface="Times New Roman" pitchFamily="18"/>
              </a:rPr>
              <a:t>Бауэр Ирина 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/>
                <a:cs typeface="Times New Roman" pitchFamily="18"/>
              </a:rPr>
              <a:t>вгеньевна</a:t>
            </a:r>
            <a:endParaRPr lang="x-none" sz="1800" b="1" dirty="0">
              <a:solidFill>
                <a:srgbClr val="002060"/>
              </a:solidFill>
              <a:latin typeface="Times New Roman" pitchFamily="18"/>
              <a:cs typeface="Times New Roman" pitchFamily="18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71472" y="5357826"/>
            <a:ext cx="76438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sz="2000" dirty="0">
                <a:latin typeface="Times New Roman" pitchFamily="18" charset="0"/>
                <a:cs typeface="Times New Roman" pitchFamily="18" charset="0"/>
              </a:rPr>
              <a:t>Большую популярность в массовой культуре пантера получила благодаря книге английского писателя Киплинга «Маугли», как мы помним, черная пантера по имени Багира была одним из главных положительных героев этой книги.</a:t>
            </a:r>
          </a:p>
        </p:txBody>
      </p:sp>
      <p:pic>
        <p:nvPicPr>
          <p:cNvPr id="41987" name="Picture 3" descr="C:\Users\Пользователь\Downloads\60003656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88640"/>
            <a:ext cx="4000528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714348" y="4961105"/>
            <a:ext cx="7429552" cy="150225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317400" tIns="0" rIns="0" bIns="23805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Как олицетворение доблести и храбрости пантера присутствует на гербе африканского государства Габон.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60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3011" name="Picture 3" descr="C:\Users\Пользователь\Downloads\gabon-coats-of-arms-decal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88640"/>
            <a:ext cx="4546596" cy="454659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499992" y="1052736"/>
            <a:ext cx="381642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лишь приоткрыли завесу на огромный мир дикой природы, где пантера является малой его частью. Сколько еще тайн и загадок скрывает от нас эта до конца не изведанная жизнь диких животных. Пантера является ярким представителем среди хищников рода кошачьих, и она никогда не перестанет интересовать человека, ведь ей издавна приписывали магические свойства и связывали с потусторонним миром.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 descr="Черная пантера животное - 78 фото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3" cstate="print"/>
          <a:srcRect l="8587" r="8587"/>
          <a:stretch>
            <a:fillRect/>
          </a:stretch>
        </p:blipFill>
        <p:spPr bwMode="auto">
          <a:xfrm>
            <a:off x="395536" y="620688"/>
            <a:ext cx="3744416" cy="565093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A3238AD-C3F6-4EFA-95B7-C22CBE71DA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88640"/>
            <a:ext cx="6894512" cy="5170884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90580681-4B7A-4E0F-9D83-DED30C0A0272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95536" y="5445224"/>
            <a:ext cx="6606480" cy="1191344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</a:t>
            </a:r>
          </a:p>
        </p:txBody>
      </p:sp>
    </p:spTree>
    <p:extLst>
      <p:ext uri="{BB962C8B-B14F-4D97-AF65-F5344CB8AC3E}">
        <p14:creationId xmlns:p14="http://schemas.microsoft.com/office/powerpoint/2010/main" xmlns="" val="401177353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220072" y="1700808"/>
            <a:ext cx="3312368" cy="316835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Пантера - род крупных животных в семействе кошачьих.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Черная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пантера -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темноокрашенные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особи ряда видов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пантер.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является самостоятельным видом, чаще всего это леопард и ягуар. </a:t>
            </a:r>
          </a:p>
        </p:txBody>
      </p:sp>
      <p:pic>
        <p:nvPicPr>
          <p:cNvPr id="17410" name="Picture 2" descr="КАКОГО ЦВЕТА ПАНТЕРА? | Пикабу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 cstate="print"/>
          <a:srcRect t="5659" b="565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.jpg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176" r="14176"/>
          <a:stretch>
            <a:fillRect/>
          </a:stretch>
        </p:blipFill>
        <p:spPr>
          <a:xfrm>
            <a:off x="179512" y="1340768"/>
            <a:ext cx="2736304" cy="2978293"/>
          </a:xfrm>
        </p:spPr>
      </p:pic>
      <p:pic>
        <p:nvPicPr>
          <p:cNvPr id="5" name="Рисунок 4" descr="4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75" r="21875"/>
          <a:stretch>
            <a:fillRect/>
          </a:stretch>
        </p:blipFill>
        <p:spPr>
          <a:xfrm>
            <a:off x="3059832" y="260648"/>
            <a:ext cx="2449028" cy="2876894"/>
          </a:xfrm>
          <a:prstGeom prst="rect">
            <a:avLst/>
          </a:prstGeom>
        </p:spPr>
      </p:pic>
      <p:pic>
        <p:nvPicPr>
          <p:cNvPr id="6" name="Рисунок 5" descr="5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750" r="18750"/>
          <a:stretch>
            <a:fillRect/>
          </a:stretch>
        </p:blipFill>
        <p:spPr>
          <a:xfrm>
            <a:off x="5724128" y="1556792"/>
            <a:ext cx="2774878" cy="265806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9512" y="4797152"/>
            <a:ext cx="83529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Черная окраска пантер является проявлением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меланизма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вызванного мутацией гена. Шкура черной пантеры не идеально черная, на ней всегда видны проступающие пятна.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105400" y="1340768"/>
            <a:ext cx="3355032" cy="4536504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пантеры активные хищники, охотящиеся на крупных млекопитающих, главным образом копытных. Часто добыча превышает размеры охотника, порой в несколько раз. Охотятся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скрадом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из засады. Преимущественно активны в темное время суток, хотя часто активны днем.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Обитают как в равнинных, так и на горных лесах.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
</a:t>
            </a:r>
          </a:p>
        </p:txBody>
      </p:sp>
      <p:pic>
        <p:nvPicPr>
          <p:cNvPr id="3" name="Рисунок 2" descr="s1200.jpg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6056" t="234" r="20337" b="-234"/>
          <a:stretch/>
        </p:blipFill>
        <p:spPr>
          <a:xfrm>
            <a:off x="0" y="1268760"/>
            <a:ext cx="5000628" cy="4407143"/>
          </a:xfrm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body" sz="quarter" idx="13"/>
          </p:nvPr>
        </p:nvSpPr>
        <p:spPr>
          <a:xfrm>
            <a:off x="251520" y="4581128"/>
            <a:ext cx="8282880" cy="2016224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Ареал рода включает Африку, крайний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юго-восток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Европы,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Азию,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кроме северной части, Южную и Центральную Америку и самый юг Северной Америки.</a:t>
            </a:r>
          </a:p>
        </p:txBody>
      </p:sp>
      <p:pic>
        <p:nvPicPr>
          <p:cNvPr id="3" name="Рисунок 2" descr="05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7" name="Рисунок 6" descr="5ccd32aad95525978a37e00d08e5e9aa.jpg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010" r="25010"/>
          <a:stretch>
            <a:fillRect/>
          </a:stretch>
        </p:blipFill>
        <p:spPr/>
      </p:pic>
      <p:pic>
        <p:nvPicPr>
          <p:cNvPr id="9" name="Рисунок 8" descr="4be8826405758e1779bea7c071de4028.jpg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000" r="25000"/>
          <a:stretch>
            <a:fillRect/>
          </a:stretch>
        </p:blipFill>
        <p:spPr/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714348" y="4941168"/>
            <a:ext cx="7458052" cy="107863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Срок  жизни пантеры, как и у многих других представителей семейства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кошачьих,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среднем составляет 10-12 лет, но бывали случаи, когда пантера доживала и до 20 лет.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pantery-zhivotnye-29506.jpg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33" r="8333"/>
          <a:stretch>
            <a:fillRect/>
          </a:stretch>
        </p:blipFill>
        <p:spPr>
          <a:xfrm>
            <a:off x="1259632" y="332656"/>
            <a:ext cx="6205542" cy="4296990"/>
          </a:xfrm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932040" y="1988840"/>
            <a:ext cx="3312368" cy="2011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2000" dirty="0">
                <a:latin typeface="Times New Roman" pitchFamily="18" charset="0"/>
                <a:cs typeface="Times New Roman" pitchFamily="18" charset="0"/>
              </a:rPr>
              <a:t>Пантеры достигают половой зрелости к 2-3-м годам. А поскольку живут они в постоянно теплом климате, то размножаться они могут круглый год.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1302881046_best-shot45.jpg"/>
          <p:cNvPicPr>
            <a:picLocks noGrp="1" noChangeAspect="1"/>
          </p:cNvPicPr>
          <p:nvPr>
            <p:ph type="pic" sz="quarter" idx="2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27" b="1127"/>
          <a:stretch>
            <a:fillRect/>
          </a:stretch>
        </p:blipFill>
        <p:spPr>
          <a:xfrm>
            <a:off x="611560" y="548680"/>
            <a:ext cx="3744416" cy="5650935"/>
          </a:xfrm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371070143_1082144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7004270" cy="417646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55576" y="4653136"/>
            <a:ext cx="71287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Обычно у пантеры рождается два-три маленьких котенка, подобно деткам обычной кошки, первое время они являются слепыми, и лишь потом у них прорезаются глазки.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Мама-пантера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первое время не отлучается от своих деток, кормя их молоком, в то время как папа, как настоящий добытчик приносит еду.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508104" y="980728"/>
            <a:ext cx="28803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Пантеры очень заботливы к своему потомству, в старшем возрасте мама-пантера обучает своих детенышей правильно передвигаться, охотиться и другим премудростям их звериной жизни. Когда пантера достигает года, она уже становится полностью взрослым и готовым к самостоятельной жизни зверем.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Пантера с детеныше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5040560" cy="374921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Современный фотоальбом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Современный фотоальбом.potx</Template>
  <TotalTime>0</TotalTime>
  <Words>413</Words>
  <Application>Microsoft Office PowerPoint</Application>
  <PresentationFormat>Экран (4:3)</PresentationFormat>
  <Paragraphs>24</Paragraphs>
  <Slides>13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Современный фотоальбом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2023-08-23T17:14:46Z</dcterms:modified>
</cp:coreProperties>
</file>