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772400" cy="1470025"/>
          </a:xfrm>
        </p:spPr>
        <p:txBody>
          <a:bodyPr/>
          <a:lstStyle/>
          <a:p>
            <a:r>
              <a:rPr lang="ru-RU" dirty="0" smtClean="0"/>
              <a:t>Правильное питание –</a:t>
            </a:r>
            <a:r>
              <a:rPr lang="ru-RU" dirty="0" err="1" smtClean="0"/>
              <a:t>золог</a:t>
            </a:r>
            <a:r>
              <a:rPr lang="ru-RU" dirty="0" smtClean="0"/>
              <a:t> здоровья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3556001"/>
            <a:ext cx="3384376" cy="1473200"/>
          </a:xfrm>
        </p:spPr>
        <p:txBody>
          <a:bodyPr/>
          <a:lstStyle/>
          <a:p>
            <a:r>
              <a:rPr lang="ru-RU" dirty="0" smtClean="0"/>
              <a:t>Воспитатель: </a:t>
            </a:r>
            <a:r>
              <a:rPr lang="ru-RU" dirty="0" err="1" smtClean="0"/>
              <a:t>Стяжкина</a:t>
            </a:r>
            <a:r>
              <a:rPr lang="ru-RU" dirty="0" smtClean="0"/>
              <a:t> М.О.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2465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3527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0"/>
            <a:ext cx="6004189" cy="413732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Питание-основной источник жизни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Питание- важный фактор развития и роста ребенка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Правильное питание способствует нормальному физиологическому нервно-психическому развитию</a:t>
            </a:r>
            <a:r>
              <a:rPr lang="en-US" dirty="0" smtClean="0"/>
              <a:t>,</a:t>
            </a:r>
            <a:r>
              <a:rPr lang="ru-RU" dirty="0" smtClean="0"/>
              <a:t> повышает сопротивляемость организма к инфекционным заболеваниям</a:t>
            </a:r>
            <a:r>
              <a:rPr lang="en-US" dirty="0" smtClean="0"/>
              <a:t>, </a:t>
            </a:r>
            <a:r>
              <a:rPr lang="ru-RU" dirty="0" smtClean="0"/>
              <a:t>улучшает </a:t>
            </a:r>
            <a:r>
              <a:rPr lang="ru-RU" dirty="0" err="1" smtClean="0"/>
              <a:t>работоспосоность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Зачем Мы едим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6040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132856"/>
            <a:ext cx="5041089" cy="437466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Правильное питание –основа здорового образа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5956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44824"/>
            <a:ext cx="7704855" cy="428133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витамины нам нужны?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9373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276872"/>
            <a:ext cx="8064896" cy="435334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2116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88840"/>
            <a:ext cx="7920880" cy="453650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7188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16832"/>
            <a:ext cx="7632847" cy="453650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5604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00808"/>
            <a:ext cx="8064896" cy="51571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</a:t>
            </a:r>
            <a:r>
              <a:rPr lang="en-US" dirty="0" smtClean="0"/>
              <a:t>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758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/>
              <a:t>Если хочешь быть здоровым,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Не хандрить и не болеть,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Все проблемы в этой жизни,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Можно с честью одолеть!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Вкусной, правильной едой,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Что энергию несет.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Она дарит мне здоровье,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Силу, бодрость придает!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Так давайте впредь ребята,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 такой пищей дружить,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И тогда проблемы в жизни,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будет проще пережить!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8925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</TotalTime>
  <Words>69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Правильное питание –золог здоровья</vt:lpstr>
      <vt:lpstr>Зачем Мы едим</vt:lpstr>
      <vt:lpstr>Правильное питание –основа здорового образа</vt:lpstr>
      <vt:lpstr>Какие витамины нам нужны?</vt:lpstr>
      <vt:lpstr>Витамин А</vt:lpstr>
      <vt:lpstr>Витамин В</vt:lpstr>
      <vt:lpstr>Витамин С</vt:lpstr>
      <vt:lpstr>Витамин D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Правильное питание –золог здоровья</dc:title>
  <dc:creator>User</dc:creator>
  <cp:lastModifiedBy>User</cp:lastModifiedBy>
  <cp:revision>4</cp:revision>
  <dcterms:created xsi:type="dcterms:W3CDTF">2023-08-17T02:59:57Z</dcterms:created>
  <dcterms:modified xsi:type="dcterms:W3CDTF">2023-08-17T04:41:25Z</dcterms:modified>
</cp:coreProperties>
</file>