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xls" ContentType="application/vnd.ms-excel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doc" ContentType="application/msword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4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5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6.xml" ContentType="application/vnd.openxmlformats-officedocument.presentationml.notesSlide+xml"/>
  <Override PartName="/ppt/charts/chart4.xml" ContentType="application/vnd.openxmlformats-officedocument.drawingml.chart+xml"/>
  <Override PartName="/ppt/notesSlides/notesSlide7.xml" ContentType="application/vnd.openxmlformats-officedocument.presentationml.notesSlide+xml"/>
  <Override PartName="/ppt/charts/chart5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notesSlides/notesSlide8.xml" ContentType="application/vnd.openxmlformats-officedocument.presentationml.notesSlide+xml"/>
  <Override PartName="/ppt/charts/chart6.xml" ContentType="application/vnd.openxmlformats-officedocument.drawingml.chart+xml"/>
  <Override PartName="/ppt/notesSlides/notesSlide9.xml" ContentType="application/vnd.openxmlformats-officedocument.presentationml.notesSlide+xml"/>
  <Override PartName="/ppt/charts/chart7.xml" ContentType="application/vnd.openxmlformats-officedocument.drawingml.chart+xml"/>
  <Override PartName="/ppt/notesSlides/notesSlide10.xml" ContentType="application/vnd.openxmlformats-officedocument.presentationml.notesSlide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0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13.xml" ContentType="application/vnd.openxmlformats-officedocument.drawingml.chart+xml"/>
  <Override PartName="/ppt/drawings/drawing1.xml" ContentType="application/vnd.openxmlformats-officedocument.drawingml.chartshapes+xml"/>
  <Override PartName="/ppt/charts/chart14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15.xml" ContentType="application/vnd.openxmlformats-officedocument.drawingml.chart+xml"/>
  <Override PartName="/ppt/charts/chart16.xml" ContentType="application/vnd.openxmlformats-officedocument.drawingml.chart+xml"/>
  <Override PartName="/ppt/charts/chart17.xml" ContentType="application/vnd.openxmlformats-officedocument.drawingml.chart+xml"/>
  <Override PartName="/ppt/charts/chart18.xml" ContentType="application/vnd.openxmlformats-officedocument.drawingml.chart+xml"/>
  <Override PartName="/ppt/charts/chart19.xml" ContentType="application/vnd.openxmlformats-officedocument.drawingml.chart+xml"/>
  <Override PartName="/ppt/charts/chart20.xml" ContentType="application/vnd.openxmlformats-officedocument.drawingml.chart+xml"/>
  <Override PartName="/ppt/charts/chart21.xml" ContentType="application/vnd.openxmlformats-officedocument.drawingml.chart+xml"/>
  <Override PartName="/ppt/charts/chart2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changesInfos/changesInfo1.xml" ContentType="application/vnd.ms-powerpoint.changesinfo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4" r:id="rId1"/>
  </p:sldMasterIdLst>
  <p:notesMasterIdLst>
    <p:notesMasterId r:id="rId27"/>
  </p:notesMasterIdLst>
  <p:handoutMasterIdLst>
    <p:handoutMasterId r:id="rId28"/>
  </p:handoutMasterIdLst>
  <p:sldIdLst>
    <p:sldId id="258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86" r:id="rId10"/>
    <p:sldId id="267" r:id="rId11"/>
    <p:sldId id="268" r:id="rId12"/>
    <p:sldId id="269" r:id="rId13"/>
    <p:sldId id="287" r:id="rId14"/>
    <p:sldId id="270" r:id="rId15"/>
    <p:sldId id="272" r:id="rId16"/>
    <p:sldId id="275" r:id="rId17"/>
    <p:sldId id="273" r:id="rId18"/>
    <p:sldId id="277" r:id="rId19"/>
    <p:sldId id="279" r:id="rId20"/>
    <p:sldId id="280" r:id="rId21"/>
    <p:sldId id="285" r:id="rId22"/>
    <p:sldId id="282" r:id="rId23"/>
    <p:sldId id="283" r:id="rId24"/>
    <p:sldId id="284" r:id="rId25"/>
    <p:sldId id="288" r:id="rId26"/>
  </p:sldIdLst>
  <p:sldSz cx="12188825" cy="6858000"/>
  <p:notesSz cx="6858000" cy="9144000"/>
  <p:defaultTextStyle>
    <a:defPPr rtl="0">
      <a:defRPr lang="ru-RU"/>
    </a:defPPr>
    <a:lvl1pPr marL="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1pPr>
    <a:lvl2pPr marL="60949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2pPr>
    <a:lvl3pPr marL="121898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3pPr>
    <a:lvl4pPr marL="182848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4pPr>
    <a:lvl5pPr marL="243797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5pPr>
    <a:lvl6pPr marL="304746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2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orient="horz" pos="945">
          <p15:clr>
            <a:srgbClr val="A4A3A4"/>
          </p15:clr>
        </p15:guide>
        <p15:guide id="3" orient="horz" pos="3888">
          <p15:clr>
            <a:srgbClr val="A4A3A4"/>
          </p15:clr>
        </p15:guide>
        <p15:guide id="4" orient="horz" pos="192">
          <p15:clr>
            <a:srgbClr val="A4A3A4"/>
          </p15:clr>
        </p15:guide>
        <p15:guide id="5" orient="horz" pos="1072">
          <p15:clr>
            <a:srgbClr val="A4A3A4"/>
          </p15:clr>
        </p15:guide>
        <p15:guide id="6" pos="3839">
          <p15:clr>
            <a:srgbClr val="A4A3A4"/>
          </p15:clr>
        </p15:guide>
        <p15:guide id="7" pos="704">
          <p15:clr>
            <a:srgbClr val="A4A3A4"/>
          </p15:clr>
        </p15:guide>
        <p15:guide id="8" pos="7102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3B4B98B0-60AC-42C2-AFA5-B58CD77FA1E5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32" autoAdjust="0"/>
    <p:restoredTop sz="96182" autoAdjust="0"/>
  </p:normalViewPr>
  <p:slideViewPr>
    <p:cSldViewPr showGuides="1">
      <p:cViewPr varScale="1">
        <p:scale>
          <a:sx n="78" d="100"/>
          <a:sy n="78" d="100"/>
        </p:scale>
        <p:origin x="510" y="54"/>
      </p:cViewPr>
      <p:guideLst>
        <p:guide orient="horz" pos="2160"/>
        <p:guide orient="horz" pos="945"/>
        <p:guide orient="horz" pos="3888"/>
        <p:guide orient="horz" pos="192"/>
        <p:guide orient="horz" pos="1072"/>
        <p:guide pos="3839"/>
        <p:guide pos="704"/>
        <p:guide pos="7102"/>
      </p:guideLst>
    </p:cSldViewPr>
  </p:slideViewPr>
  <p:outlineViewPr>
    <p:cViewPr>
      <p:scale>
        <a:sx n="33" d="100"/>
        <a:sy n="33" d="100"/>
      </p:scale>
      <p:origin x="0" y="-2886"/>
    </p:cViewPr>
  </p:outlineViewPr>
  <p:notesTextViewPr>
    <p:cViewPr>
      <p:scale>
        <a:sx n="3" d="2"/>
        <a:sy n="3" d="2"/>
      </p:scale>
      <p:origin x="0" y="0"/>
    </p:cViewPr>
  </p:notesTextViewPr>
  <p:notesViewPr>
    <p:cSldViewPr>
      <p:cViewPr varScale="1">
        <p:scale>
          <a:sx n="89" d="100"/>
          <a:sy n="89" d="100"/>
        </p:scale>
        <p:origin x="3762" y="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Relationship Id="rId35" Type="http://schemas.microsoft.com/office/2016/11/relationships/changesInfo" Target="changesInfos/changesInfo1.xml"/><Relationship Id="rId8" Type="http://schemas.openxmlformats.org/officeDocument/2006/relationships/slide" Target="slides/slide7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Fake Test User" userId="SID-0" providerId="Test" clId="FakeClientId"/>
    <pc:docChg chg="modSld modMainMaster modNotesMaster modHandout">
      <pc:chgData name="Fake Test User" userId="SID-0" providerId="Test" clId="FakeClientId" dt="2018-11-27T08:39:42.694" v="26" actId="790"/>
      <pc:docMkLst>
        <pc:docMk/>
      </pc:docMkLst>
      <pc:sldChg chg="modSp modNotes">
        <pc:chgData name="Fake Test User" userId="SID-0" providerId="Test" clId="FakeClientId" dt="2018-11-27T08:39:10.102" v="17" actId="790"/>
        <pc:sldMkLst>
          <pc:docMk/>
          <pc:sldMk cId="173668550" sldId="258"/>
        </pc:sldMkLst>
        <pc:spChg chg="mod">
          <ac:chgData name="Fake Test User" userId="SID-0" providerId="Test" clId="FakeClientId" dt="2018-11-27T08:39:10.102" v="17" actId="790"/>
          <ac:spMkLst>
            <pc:docMk/>
            <pc:sldMk cId="173668550" sldId="258"/>
            <ac:spMk id="2" creationId="{00000000-0000-0000-0000-000000000000}"/>
          </ac:spMkLst>
        </pc:spChg>
        <pc:spChg chg="mod">
          <ac:chgData name="Fake Test User" userId="SID-0" providerId="Test" clId="FakeClientId" dt="2018-11-27T08:39:10.102" v="17" actId="790"/>
          <ac:spMkLst>
            <pc:docMk/>
            <pc:sldMk cId="173668550" sldId="258"/>
            <ac:spMk id="3" creationId="{00000000-0000-0000-0000-000000000000}"/>
          </ac:spMkLst>
        </pc:spChg>
      </pc:sldChg>
      <pc:sldChg chg="modSp modNotes">
        <pc:chgData name="Fake Test User" userId="SID-0" providerId="Test" clId="FakeClientId" dt="2018-11-27T08:39:13.946" v="18" actId="790"/>
        <pc:sldMkLst>
          <pc:docMk/>
          <pc:sldMk cId="1153074785" sldId="259"/>
        </pc:sldMkLst>
        <pc:spChg chg="mod">
          <ac:chgData name="Fake Test User" userId="SID-0" providerId="Test" clId="FakeClientId" dt="2018-11-27T08:39:13.946" v="18" actId="790"/>
          <ac:spMkLst>
            <pc:docMk/>
            <pc:sldMk cId="1153074785" sldId="259"/>
            <ac:spMk id="2" creationId="{00000000-0000-0000-0000-000000000000}"/>
          </ac:spMkLst>
        </pc:spChg>
        <pc:spChg chg="mod">
          <ac:chgData name="Fake Test User" userId="SID-0" providerId="Test" clId="FakeClientId" dt="2018-11-27T08:39:13.946" v="18" actId="790"/>
          <ac:spMkLst>
            <pc:docMk/>
            <pc:sldMk cId="1153074785" sldId="259"/>
            <ac:spMk id="3" creationId="{00000000-0000-0000-0000-000000000000}"/>
          </ac:spMkLst>
        </pc:spChg>
      </pc:sldChg>
      <pc:sldChg chg="modSp">
        <pc:chgData name="Fake Test User" userId="SID-0" providerId="Test" clId="FakeClientId" dt="2018-11-27T08:39:17.492" v="19" actId="790"/>
        <pc:sldMkLst>
          <pc:docMk/>
          <pc:sldMk cId="840374242" sldId="260"/>
        </pc:sldMkLst>
        <pc:spChg chg="mod">
          <ac:chgData name="Fake Test User" userId="SID-0" providerId="Test" clId="FakeClientId" dt="2018-11-27T08:39:17.492" v="19" actId="790"/>
          <ac:spMkLst>
            <pc:docMk/>
            <pc:sldMk cId="840374242" sldId="260"/>
            <ac:spMk id="2" creationId="{00000000-0000-0000-0000-000000000000}"/>
          </ac:spMkLst>
        </pc:spChg>
        <pc:spChg chg="mod">
          <ac:chgData name="Fake Test User" userId="SID-0" providerId="Test" clId="FakeClientId" dt="2018-11-27T08:39:17.492" v="19" actId="790"/>
          <ac:spMkLst>
            <pc:docMk/>
            <pc:sldMk cId="840374242" sldId="260"/>
            <ac:spMk id="3" creationId="{00000000-0000-0000-0000-000000000000}"/>
          </ac:spMkLst>
        </pc:spChg>
      </pc:sldChg>
      <pc:sldChg chg="modSp">
        <pc:chgData name="Fake Test User" userId="SID-0" providerId="Test" clId="FakeClientId" dt="2018-11-27T08:39:20.539" v="20" actId="790"/>
        <pc:sldMkLst>
          <pc:docMk/>
          <pc:sldMk cId="310570406" sldId="261"/>
        </pc:sldMkLst>
        <pc:spChg chg="mod">
          <ac:chgData name="Fake Test User" userId="SID-0" providerId="Test" clId="FakeClientId" dt="2018-11-27T08:39:20.539" v="20" actId="790"/>
          <ac:spMkLst>
            <pc:docMk/>
            <pc:sldMk cId="310570406" sldId="261"/>
            <ac:spMk id="2" creationId="{00000000-0000-0000-0000-000000000000}"/>
          </ac:spMkLst>
        </pc:spChg>
        <pc:spChg chg="mod">
          <ac:chgData name="Fake Test User" userId="SID-0" providerId="Test" clId="FakeClientId" dt="2018-11-27T08:39:20.539" v="20" actId="790"/>
          <ac:spMkLst>
            <pc:docMk/>
            <pc:sldMk cId="310570406" sldId="261"/>
            <ac:spMk id="3" creationId="{00000000-0000-0000-0000-000000000000}"/>
          </ac:spMkLst>
        </pc:spChg>
      </pc:sldChg>
      <pc:sldChg chg="modSp">
        <pc:chgData name="Fake Test User" userId="SID-0" providerId="Test" clId="FakeClientId" dt="2018-11-27T08:39:23.805" v="21" actId="790"/>
        <pc:sldMkLst>
          <pc:docMk/>
          <pc:sldMk cId="1917223987" sldId="262"/>
        </pc:sldMkLst>
        <pc:spChg chg="mod">
          <ac:chgData name="Fake Test User" userId="SID-0" providerId="Test" clId="FakeClientId" dt="2018-11-27T08:39:23.805" v="21" actId="790"/>
          <ac:spMkLst>
            <pc:docMk/>
            <pc:sldMk cId="1917223987" sldId="262"/>
            <ac:spMk id="2" creationId="{00000000-0000-0000-0000-000000000000}"/>
          </ac:spMkLst>
        </pc:spChg>
        <pc:spChg chg="mod">
          <ac:chgData name="Fake Test User" userId="SID-0" providerId="Test" clId="FakeClientId" dt="2018-11-27T08:39:23.805" v="21" actId="790"/>
          <ac:spMkLst>
            <pc:docMk/>
            <pc:sldMk cId="1917223987" sldId="262"/>
            <ac:spMk id="3" creationId="{00000000-0000-0000-0000-000000000000}"/>
          </ac:spMkLst>
        </pc:spChg>
      </pc:sldChg>
      <pc:sldChg chg="modSp">
        <pc:chgData name="Fake Test User" userId="SID-0" providerId="Test" clId="FakeClientId" dt="2018-11-27T08:39:27.476" v="22" actId="790"/>
        <pc:sldMkLst>
          <pc:docMk/>
          <pc:sldMk cId="3714522614" sldId="263"/>
        </pc:sldMkLst>
        <pc:spChg chg="mod">
          <ac:chgData name="Fake Test User" userId="SID-0" providerId="Test" clId="FakeClientId" dt="2018-11-27T08:39:27.476" v="22" actId="790"/>
          <ac:spMkLst>
            <pc:docMk/>
            <pc:sldMk cId="3714522614" sldId="263"/>
            <ac:spMk id="2" creationId="{00000000-0000-0000-0000-000000000000}"/>
          </ac:spMkLst>
        </pc:spChg>
        <pc:spChg chg="mod">
          <ac:chgData name="Fake Test User" userId="SID-0" providerId="Test" clId="FakeClientId" dt="2018-11-27T08:39:27.476" v="22" actId="790"/>
          <ac:spMkLst>
            <pc:docMk/>
            <pc:sldMk cId="3714522614" sldId="263"/>
            <ac:spMk id="3" creationId="{00000000-0000-0000-0000-000000000000}"/>
          </ac:spMkLst>
        </pc:spChg>
      </pc:sldChg>
      <pc:sldChg chg="modSp">
        <pc:chgData name="Fake Test User" userId="SID-0" providerId="Test" clId="FakeClientId" dt="2018-11-27T08:39:31.023" v="23" actId="790"/>
        <pc:sldMkLst>
          <pc:docMk/>
          <pc:sldMk cId="4003618854" sldId="264"/>
        </pc:sldMkLst>
        <pc:spChg chg="mod">
          <ac:chgData name="Fake Test User" userId="SID-0" providerId="Test" clId="FakeClientId" dt="2018-11-27T08:39:31.023" v="23" actId="790"/>
          <ac:spMkLst>
            <pc:docMk/>
            <pc:sldMk cId="4003618854" sldId="264"/>
            <ac:spMk id="2" creationId="{00000000-0000-0000-0000-000000000000}"/>
          </ac:spMkLst>
        </pc:spChg>
        <pc:spChg chg="mod">
          <ac:chgData name="Fake Test User" userId="SID-0" providerId="Test" clId="FakeClientId" dt="2018-11-27T08:39:31.023" v="23" actId="790"/>
          <ac:spMkLst>
            <pc:docMk/>
            <pc:sldMk cId="4003618854" sldId="264"/>
            <ac:spMk id="3" creationId="{00000000-0000-0000-0000-000000000000}"/>
          </ac:spMkLst>
        </pc:spChg>
      </pc:sldChg>
      <pc:sldChg chg="modSp">
        <pc:chgData name="Fake Test User" userId="SID-0" providerId="Test" clId="FakeClientId" dt="2018-11-27T08:39:34.929" v="24" actId="790"/>
        <pc:sldMkLst>
          <pc:docMk/>
          <pc:sldMk cId="236976409" sldId="265"/>
        </pc:sldMkLst>
        <pc:spChg chg="mod">
          <ac:chgData name="Fake Test User" userId="SID-0" providerId="Test" clId="FakeClientId" dt="2018-11-27T08:39:34.929" v="24" actId="790"/>
          <ac:spMkLst>
            <pc:docMk/>
            <pc:sldMk cId="236976409" sldId="265"/>
            <ac:spMk id="2" creationId="{00000000-0000-0000-0000-000000000000}"/>
          </ac:spMkLst>
        </pc:spChg>
        <pc:spChg chg="mod">
          <ac:chgData name="Fake Test User" userId="SID-0" providerId="Test" clId="FakeClientId" dt="2018-11-27T08:39:34.929" v="24" actId="790"/>
          <ac:spMkLst>
            <pc:docMk/>
            <pc:sldMk cId="236976409" sldId="265"/>
            <ac:spMk id="3" creationId="{00000000-0000-0000-0000-000000000000}"/>
          </ac:spMkLst>
        </pc:spChg>
      </pc:sldChg>
      <pc:sldChg chg="modSp">
        <pc:chgData name="Fake Test User" userId="SID-0" providerId="Test" clId="FakeClientId" dt="2018-11-27T08:39:38.804" v="25" actId="790"/>
        <pc:sldMkLst>
          <pc:docMk/>
          <pc:sldMk cId="3596815891" sldId="266"/>
        </pc:sldMkLst>
        <pc:spChg chg="mod">
          <ac:chgData name="Fake Test User" userId="SID-0" providerId="Test" clId="FakeClientId" dt="2018-11-27T08:39:38.804" v="25" actId="790"/>
          <ac:spMkLst>
            <pc:docMk/>
            <pc:sldMk cId="3596815891" sldId="266"/>
            <ac:spMk id="2" creationId="{00000000-0000-0000-0000-000000000000}"/>
          </ac:spMkLst>
        </pc:spChg>
        <pc:spChg chg="mod">
          <ac:chgData name="Fake Test User" userId="SID-0" providerId="Test" clId="FakeClientId" dt="2018-11-27T08:39:38.804" v="25" actId="790"/>
          <ac:spMkLst>
            <pc:docMk/>
            <pc:sldMk cId="3596815891" sldId="266"/>
            <ac:spMk id="3" creationId="{00000000-0000-0000-0000-000000000000}"/>
          </ac:spMkLst>
        </pc:spChg>
      </pc:sldChg>
      <pc:sldChg chg="modSp">
        <pc:chgData name="Fake Test User" userId="SID-0" providerId="Test" clId="FakeClientId" dt="2018-11-27T08:39:42.694" v="26" actId="790"/>
        <pc:sldMkLst>
          <pc:docMk/>
          <pc:sldMk cId="1484067023" sldId="267"/>
        </pc:sldMkLst>
        <pc:spChg chg="mod">
          <ac:chgData name="Fake Test User" userId="SID-0" providerId="Test" clId="FakeClientId" dt="2018-11-27T08:39:42.694" v="26" actId="790"/>
          <ac:spMkLst>
            <pc:docMk/>
            <pc:sldMk cId="1484067023" sldId="267"/>
            <ac:spMk id="2" creationId="{00000000-0000-0000-0000-000000000000}"/>
          </ac:spMkLst>
        </pc:spChg>
        <pc:spChg chg="mod">
          <ac:chgData name="Fake Test User" userId="SID-0" providerId="Test" clId="FakeClientId" dt="2018-11-27T08:39:42.694" v="26" actId="790"/>
          <ac:spMkLst>
            <pc:docMk/>
            <pc:sldMk cId="1484067023" sldId="267"/>
            <ac:spMk id="3" creationId="{00000000-0000-0000-0000-000000000000}"/>
          </ac:spMkLst>
        </pc:spChg>
      </pc:sldChg>
      <pc:sldMasterChg chg="modSp modSldLayout">
        <pc:chgData name="Fake Test User" userId="SID-0" providerId="Test" clId="FakeClientId" dt="2018-11-27T08:38:18.545" v="13" actId="790"/>
        <pc:sldMasterMkLst>
          <pc:docMk/>
          <pc:sldMasterMk cId="4142785951" sldId="2147483704"/>
        </pc:sldMasterMkLst>
        <pc:spChg chg="mod">
          <ac:chgData name="Fake Test User" userId="SID-0" providerId="Test" clId="FakeClientId" dt="2018-11-27T08:37:27.797" v="2" actId="790"/>
          <ac:spMkLst>
            <pc:docMk/>
            <pc:sldMasterMk cId="4142785951" sldId="2147483704"/>
            <ac:spMk id="2" creationId="{00000000-0000-0000-0000-000000000000}"/>
          </ac:spMkLst>
        </pc:spChg>
        <pc:spChg chg="mod">
          <ac:chgData name="Fake Test User" userId="SID-0" providerId="Test" clId="FakeClientId" dt="2018-11-27T08:37:27.797" v="2" actId="790"/>
          <ac:spMkLst>
            <pc:docMk/>
            <pc:sldMasterMk cId="4142785951" sldId="2147483704"/>
            <ac:spMk id="3" creationId="{00000000-0000-0000-0000-000000000000}"/>
          </ac:spMkLst>
        </pc:spChg>
        <pc:spChg chg="mod">
          <ac:chgData name="Fake Test User" userId="SID-0" providerId="Test" clId="FakeClientId" dt="2018-11-27T08:37:27.797" v="2" actId="790"/>
          <ac:spMkLst>
            <pc:docMk/>
            <pc:sldMasterMk cId="4142785951" sldId="2147483704"/>
            <ac:spMk id="4" creationId="{00000000-0000-0000-0000-000000000000}"/>
          </ac:spMkLst>
        </pc:spChg>
        <pc:spChg chg="mod">
          <ac:chgData name="Fake Test User" userId="SID-0" providerId="Test" clId="FakeClientId" dt="2018-11-27T08:37:27.797" v="2" actId="790"/>
          <ac:spMkLst>
            <pc:docMk/>
            <pc:sldMasterMk cId="4142785951" sldId="2147483704"/>
            <ac:spMk id="5" creationId="{00000000-0000-0000-0000-000000000000}"/>
          </ac:spMkLst>
        </pc:spChg>
        <pc:spChg chg="mod">
          <ac:chgData name="Fake Test User" userId="SID-0" providerId="Test" clId="FakeClientId" dt="2018-11-27T08:37:27.797" v="2" actId="790"/>
          <ac:spMkLst>
            <pc:docMk/>
            <pc:sldMasterMk cId="4142785951" sldId="2147483704"/>
            <ac:spMk id="6" creationId="{00000000-0000-0000-0000-000000000000}"/>
          </ac:spMkLst>
        </pc:spChg>
        <pc:spChg chg="mod">
          <ac:chgData name="Fake Test User" userId="SID-0" providerId="Test" clId="FakeClientId" dt="2018-11-27T08:37:27.797" v="2" actId="790"/>
          <ac:spMkLst>
            <pc:docMk/>
            <pc:sldMasterMk cId="4142785951" sldId="2147483704"/>
            <ac:spMk id="8" creationId="{00000000-0000-0000-0000-000000000000}"/>
          </ac:spMkLst>
        </pc:spChg>
        <pc:spChg chg="mod">
          <ac:chgData name="Fake Test User" userId="SID-0" providerId="Test" clId="FakeClientId" dt="2018-11-27T08:37:27.797" v="2" actId="790"/>
          <ac:spMkLst>
            <pc:docMk/>
            <pc:sldMasterMk cId="4142785951" sldId="2147483704"/>
            <ac:spMk id="10" creationId="{00000000-0000-0000-0000-000000000000}"/>
          </ac:spMkLst>
        </pc:spChg>
        <pc:sldLayoutChg chg="modSp">
          <pc:chgData name="Fake Test User" userId="SID-0" providerId="Test" clId="FakeClientId" dt="2018-11-27T08:37:31.469" v="3" actId="790"/>
          <pc:sldLayoutMkLst>
            <pc:docMk/>
            <pc:sldMasterMk cId="4142785951" sldId="2147483704"/>
            <pc:sldLayoutMk cId="440517407" sldId="2147483705"/>
          </pc:sldLayoutMkLst>
          <pc:spChg chg="mod">
            <ac:chgData name="Fake Test User" userId="SID-0" providerId="Test" clId="FakeClientId" dt="2018-11-27T08:37:31.469" v="3" actId="790"/>
            <ac:spMkLst>
              <pc:docMk/>
              <pc:sldMasterMk cId="4142785951" sldId="2147483704"/>
              <pc:sldLayoutMk cId="440517407" sldId="2147483705"/>
              <ac:spMk id="2" creationId="{00000000-0000-0000-0000-000000000000}"/>
            </ac:spMkLst>
          </pc:spChg>
          <pc:spChg chg="mod">
            <ac:chgData name="Fake Test User" userId="SID-0" providerId="Test" clId="FakeClientId" dt="2018-11-27T08:37:31.469" v="3" actId="790"/>
            <ac:spMkLst>
              <pc:docMk/>
              <pc:sldMasterMk cId="4142785951" sldId="2147483704"/>
              <pc:sldLayoutMk cId="440517407" sldId="2147483705"/>
              <ac:spMk id="3" creationId="{00000000-0000-0000-0000-000000000000}"/>
            </ac:spMkLst>
          </pc:spChg>
          <pc:spChg chg="mod">
            <ac:chgData name="Fake Test User" userId="SID-0" providerId="Test" clId="FakeClientId" dt="2018-11-27T08:37:31.469" v="3" actId="790"/>
            <ac:spMkLst>
              <pc:docMk/>
              <pc:sldMasterMk cId="4142785951" sldId="2147483704"/>
              <pc:sldLayoutMk cId="440517407" sldId="2147483705"/>
              <ac:spMk id="5" creationId="{00000000-0000-0000-0000-000000000000}"/>
            </ac:spMkLst>
          </pc:spChg>
          <pc:spChg chg="mod">
            <ac:chgData name="Fake Test User" userId="SID-0" providerId="Test" clId="FakeClientId" dt="2018-11-27T08:37:31.469" v="3" actId="790"/>
            <ac:spMkLst>
              <pc:docMk/>
              <pc:sldMasterMk cId="4142785951" sldId="2147483704"/>
              <pc:sldLayoutMk cId="440517407" sldId="2147483705"/>
              <ac:spMk id="7" creationId="{00000000-0000-0000-0000-000000000000}"/>
            </ac:spMkLst>
          </pc:spChg>
          <pc:spChg chg="mod">
            <ac:chgData name="Fake Test User" userId="SID-0" providerId="Test" clId="FakeClientId" dt="2018-11-27T08:37:31.469" v="3" actId="790"/>
            <ac:spMkLst>
              <pc:docMk/>
              <pc:sldMasterMk cId="4142785951" sldId="2147483704"/>
              <pc:sldLayoutMk cId="440517407" sldId="2147483705"/>
              <ac:spMk id="10" creationId="{00000000-0000-0000-0000-000000000000}"/>
            </ac:spMkLst>
          </pc:spChg>
          <pc:spChg chg="mod">
            <ac:chgData name="Fake Test User" userId="SID-0" providerId="Test" clId="FakeClientId" dt="2018-11-27T08:37:31.469" v="3" actId="790"/>
            <ac:spMkLst>
              <pc:docMk/>
              <pc:sldMasterMk cId="4142785951" sldId="2147483704"/>
              <pc:sldLayoutMk cId="440517407" sldId="2147483705"/>
              <ac:spMk id="11" creationId="{00000000-0000-0000-0000-000000000000}"/>
            </ac:spMkLst>
          </pc:spChg>
          <pc:spChg chg="mod">
            <ac:chgData name="Fake Test User" userId="SID-0" providerId="Test" clId="FakeClientId" dt="2018-11-27T08:37:31.469" v="3" actId="790"/>
            <ac:spMkLst>
              <pc:docMk/>
              <pc:sldMasterMk cId="4142785951" sldId="2147483704"/>
              <pc:sldLayoutMk cId="440517407" sldId="2147483705"/>
              <ac:spMk id="13" creationId="{00000000-0000-0000-0000-000000000000}"/>
            </ac:spMkLst>
          </pc:spChg>
        </pc:sldLayoutChg>
        <pc:sldLayoutChg chg="modSp">
          <pc:chgData name="Fake Test User" userId="SID-0" providerId="Test" clId="FakeClientId" dt="2018-11-27T08:37:35.094" v="4" actId="790"/>
          <pc:sldLayoutMkLst>
            <pc:docMk/>
            <pc:sldMasterMk cId="4142785951" sldId="2147483704"/>
            <pc:sldLayoutMk cId="2358978826" sldId="2147483706"/>
          </pc:sldLayoutMkLst>
          <pc:spChg chg="mod">
            <ac:chgData name="Fake Test User" userId="SID-0" providerId="Test" clId="FakeClientId" dt="2018-11-27T08:37:35.094" v="4" actId="790"/>
            <ac:spMkLst>
              <pc:docMk/>
              <pc:sldMasterMk cId="4142785951" sldId="2147483704"/>
              <pc:sldLayoutMk cId="2358978826" sldId="2147483706"/>
              <ac:spMk id="2" creationId="{00000000-0000-0000-0000-000000000000}"/>
            </ac:spMkLst>
          </pc:spChg>
          <pc:spChg chg="mod">
            <ac:chgData name="Fake Test User" userId="SID-0" providerId="Test" clId="FakeClientId" dt="2018-11-27T08:37:35.094" v="4" actId="790"/>
            <ac:spMkLst>
              <pc:docMk/>
              <pc:sldMasterMk cId="4142785951" sldId="2147483704"/>
              <pc:sldLayoutMk cId="2358978826" sldId="2147483706"/>
              <ac:spMk id="3" creationId="{00000000-0000-0000-0000-000000000000}"/>
            </ac:spMkLst>
          </pc:spChg>
          <pc:spChg chg="mod">
            <ac:chgData name="Fake Test User" userId="SID-0" providerId="Test" clId="FakeClientId" dt="2018-11-27T08:37:35.094" v="4" actId="790"/>
            <ac:spMkLst>
              <pc:docMk/>
              <pc:sldMasterMk cId="4142785951" sldId="2147483704"/>
              <pc:sldLayoutMk cId="2358978826" sldId="2147483706"/>
              <ac:spMk id="4" creationId="{00000000-0000-0000-0000-000000000000}"/>
            </ac:spMkLst>
          </pc:spChg>
          <pc:spChg chg="mod">
            <ac:chgData name="Fake Test User" userId="SID-0" providerId="Test" clId="FakeClientId" dt="2018-11-27T08:37:35.094" v="4" actId="790"/>
            <ac:spMkLst>
              <pc:docMk/>
              <pc:sldMasterMk cId="4142785951" sldId="2147483704"/>
              <pc:sldLayoutMk cId="2358978826" sldId="2147483706"/>
              <ac:spMk id="5" creationId="{00000000-0000-0000-0000-000000000000}"/>
            </ac:spMkLst>
          </pc:spChg>
          <pc:spChg chg="mod">
            <ac:chgData name="Fake Test User" userId="SID-0" providerId="Test" clId="FakeClientId" dt="2018-11-27T08:37:35.094" v="4" actId="790"/>
            <ac:spMkLst>
              <pc:docMk/>
              <pc:sldMasterMk cId="4142785951" sldId="2147483704"/>
              <pc:sldLayoutMk cId="2358978826" sldId="2147483706"/>
              <ac:spMk id="6" creationId="{00000000-0000-0000-0000-000000000000}"/>
            </ac:spMkLst>
          </pc:spChg>
        </pc:sldLayoutChg>
        <pc:sldLayoutChg chg="modSp">
          <pc:chgData name="Fake Test User" userId="SID-0" providerId="Test" clId="FakeClientId" dt="2018-11-27T08:37:39.281" v="5" actId="790"/>
          <pc:sldLayoutMkLst>
            <pc:docMk/>
            <pc:sldMasterMk cId="4142785951" sldId="2147483704"/>
            <pc:sldLayoutMk cId="727235426" sldId="2147483707"/>
          </pc:sldLayoutMkLst>
          <pc:spChg chg="mod">
            <ac:chgData name="Fake Test User" userId="SID-0" providerId="Test" clId="FakeClientId" dt="2018-11-27T08:37:39.281" v="5" actId="790"/>
            <ac:spMkLst>
              <pc:docMk/>
              <pc:sldMasterMk cId="4142785951" sldId="2147483704"/>
              <pc:sldLayoutMk cId="727235426" sldId="2147483707"/>
              <ac:spMk id="2" creationId="{00000000-0000-0000-0000-000000000000}"/>
            </ac:spMkLst>
          </pc:spChg>
          <pc:spChg chg="mod">
            <ac:chgData name="Fake Test User" userId="SID-0" providerId="Test" clId="FakeClientId" dt="2018-11-27T08:37:39.281" v="5" actId="790"/>
            <ac:spMkLst>
              <pc:docMk/>
              <pc:sldMasterMk cId="4142785951" sldId="2147483704"/>
              <pc:sldLayoutMk cId="727235426" sldId="2147483707"/>
              <ac:spMk id="3" creationId="{00000000-0000-0000-0000-000000000000}"/>
            </ac:spMkLst>
          </pc:spChg>
          <pc:spChg chg="mod">
            <ac:chgData name="Fake Test User" userId="SID-0" providerId="Test" clId="FakeClientId" dt="2018-11-27T08:37:39.281" v="5" actId="790"/>
            <ac:spMkLst>
              <pc:docMk/>
              <pc:sldMasterMk cId="4142785951" sldId="2147483704"/>
              <pc:sldLayoutMk cId="727235426" sldId="2147483707"/>
              <ac:spMk id="4" creationId="{00000000-0000-0000-0000-000000000000}"/>
            </ac:spMkLst>
          </pc:spChg>
          <pc:spChg chg="mod">
            <ac:chgData name="Fake Test User" userId="SID-0" providerId="Test" clId="FakeClientId" dt="2018-11-27T08:37:39.281" v="5" actId="790"/>
            <ac:spMkLst>
              <pc:docMk/>
              <pc:sldMasterMk cId="4142785951" sldId="2147483704"/>
              <pc:sldLayoutMk cId="727235426" sldId="2147483707"/>
              <ac:spMk id="7" creationId="{00000000-0000-0000-0000-000000000000}"/>
            </ac:spMkLst>
          </pc:spChg>
          <pc:spChg chg="mod">
            <ac:chgData name="Fake Test User" userId="SID-0" providerId="Test" clId="FakeClientId" dt="2018-11-27T08:37:39.281" v="5" actId="790"/>
            <ac:spMkLst>
              <pc:docMk/>
              <pc:sldMasterMk cId="4142785951" sldId="2147483704"/>
              <pc:sldLayoutMk cId="727235426" sldId="2147483707"/>
              <ac:spMk id="8" creationId="{00000000-0000-0000-0000-000000000000}"/>
            </ac:spMkLst>
          </pc:spChg>
          <pc:spChg chg="mod">
            <ac:chgData name="Fake Test User" userId="SID-0" providerId="Test" clId="FakeClientId" dt="2018-11-27T08:37:39.281" v="5" actId="790"/>
            <ac:spMkLst>
              <pc:docMk/>
              <pc:sldMasterMk cId="4142785951" sldId="2147483704"/>
              <pc:sldLayoutMk cId="727235426" sldId="2147483707"/>
              <ac:spMk id="9" creationId="{00000000-0000-0000-0000-000000000000}"/>
            </ac:spMkLst>
          </pc:spChg>
          <pc:spChg chg="mod">
            <ac:chgData name="Fake Test User" userId="SID-0" providerId="Test" clId="FakeClientId" dt="2018-11-27T08:37:39.281" v="5" actId="790"/>
            <ac:spMkLst>
              <pc:docMk/>
              <pc:sldMasterMk cId="4142785951" sldId="2147483704"/>
              <pc:sldLayoutMk cId="727235426" sldId="2147483707"/>
              <ac:spMk id="11" creationId="{00000000-0000-0000-0000-000000000000}"/>
            </ac:spMkLst>
          </pc:spChg>
        </pc:sldLayoutChg>
        <pc:sldLayoutChg chg="modSp">
          <pc:chgData name="Fake Test User" userId="SID-0" providerId="Test" clId="FakeClientId" dt="2018-11-27T08:37:44.593" v="6" actId="790"/>
          <pc:sldLayoutMkLst>
            <pc:docMk/>
            <pc:sldMasterMk cId="4142785951" sldId="2147483704"/>
            <pc:sldLayoutMk cId="2701748575" sldId="2147483708"/>
          </pc:sldLayoutMkLst>
          <pc:spChg chg="mod">
            <ac:chgData name="Fake Test User" userId="SID-0" providerId="Test" clId="FakeClientId" dt="2018-11-27T08:37:44.593" v="6" actId="790"/>
            <ac:spMkLst>
              <pc:docMk/>
              <pc:sldMasterMk cId="4142785951" sldId="2147483704"/>
              <pc:sldLayoutMk cId="2701748575" sldId="2147483708"/>
              <ac:spMk id="2" creationId="{00000000-0000-0000-0000-000000000000}"/>
            </ac:spMkLst>
          </pc:spChg>
          <pc:spChg chg="mod">
            <ac:chgData name="Fake Test User" userId="SID-0" providerId="Test" clId="FakeClientId" dt="2018-11-27T08:37:44.593" v="6" actId="790"/>
            <ac:spMkLst>
              <pc:docMk/>
              <pc:sldMasterMk cId="4142785951" sldId="2147483704"/>
              <pc:sldLayoutMk cId="2701748575" sldId="2147483708"/>
              <ac:spMk id="3" creationId="{00000000-0000-0000-0000-000000000000}"/>
            </ac:spMkLst>
          </pc:spChg>
          <pc:spChg chg="mod">
            <ac:chgData name="Fake Test User" userId="SID-0" providerId="Test" clId="FakeClientId" dt="2018-11-27T08:37:44.593" v="6" actId="790"/>
            <ac:spMkLst>
              <pc:docMk/>
              <pc:sldMasterMk cId="4142785951" sldId="2147483704"/>
              <pc:sldLayoutMk cId="2701748575" sldId="2147483708"/>
              <ac:spMk id="4" creationId="{00000000-0000-0000-0000-000000000000}"/>
            </ac:spMkLst>
          </pc:spChg>
          <pc:spChg chg="mod">
            <ac:chgData name="Fake Test User" userId="SID-0" providerId="Test" clId="FakeClientId" dt="2018-11-27T08:37:44.593" v="6" actId="790"/>
            <ac:spMkLst>
              <pc:docMk/>
              <pc:sldMasterMk cId="4142785951" sldId="2147483704"/>
              <pc:sldLayoutMk cId="2701748575" sldId="2147483708"/>
              <ac:spMk id="5" creationId="{00000000-0000-0000-0000-000000000000}"/>
            </ac:spMkLst>
          </pc:spChg>
          <pc:spChg chg="mod">
            <ac:chgData name="Fake Test User" userId="SID-0" providerId="Test" clId="FakeClientId" dt="2018-11-27T08:37:44.593" v="6" actId="790"/>
            <ac:spMkLst>
              <pc:docMk/>
              <pc:sldMasterMk cId="4142785951" sldId="2147483704"/>
              <pc:sldLayoutMk cId="2701748575" sldId="2147483708"/>
              <ac:spMk id="6" creationId="{00000000-0000-0000-0000-000000000000}"/>
            </ac:spMkLst>
          </pc:spChg>
          <pc:spChg chg="mod">
            <ac:chgData name="Fake Test User" userId="SID-0" providerId="Test" clId="FakeClientId" dt="2018-11-27T08:37:44.593" v="6" actId="790"/>
            <ac:spMkLst>
              <pc:docMk/>
              <pc:sldMasterMk cId="4142785951" sldId="2147483704"/>
              <pc:sldLayoutMk cId="2701748575" sldId="2147483708"/>
              <ac:spMk id="7" creationId="{00000000-0000-0000-0000-000000000000}"/>
            </ac:spMkLst>
          </pc:spChg>
        </pc:sldLayoutChg>
        <pc:sldLayoutChg chg="modSp">
          <pc:chgData name="Fake Test User" userId="SID-0" providerId="Test" clId="FakeClientId" dt="2018-11-27T08:37:49.890" v="7" actId="790"/>
          <pc:sldLayoutMkLst>
            <pc:docMk/>
            <pc:sldMasterMk cId="4142785951" sldId="2147483704"/>
            <pc:sldLayoutMk cId="147465480" sldId="2147483709"/>
          </pc:sldLayoutMkLst>
          <pc:spChg chg="mod">
            <ac:chgData name="Fake Test User" userId="SID-0" providerId="Test" clId="FakeClientId" dt="2018-11-27T08:37:49.890" v="7" actId="790"/>
            <ac:spMkLst>
              <pc:docMk/>
              <pc:sldMasterMk cId="4142785951" sldId="2147483704"/>
              <pc:sldLayoutMk cId="147465480" sldId="2147483709"/>
              <ac:spMk id="2" creationId="{00000000-0000-0000-0000-000000000000}"/>
            </ac:spMkLst>
          </pc:spChg>
          <pc:spChg chg="mod">
            <ac:chgData name="Fake Test User" userId="SID-0" providerId="Test" clId="FakeClientId" dt="2018-11-27T08:37:49.890" v="7" actId="790"/>
            <ac:spMkLst>
              <pc:docMk/>
              <pc:sldMasterMk cId="4142785951" sldId="2147483704"/>
              <pc:sldLayoutMk cId="147465480" sldId="2147483709"/>
              <ac:spMk id="3" creationId="{00000000-0000-0000-0000-000000000000}"/>
            </ac:spMkLst>
          </pc:spChg>
          <pc:spChg chg="mod">
            <ac:chgData name="Fake Test User" userId="SID-0" providerId="Test" clId="FakeClientId" dt="2018-11-27T08:37:49.890" v="7" actId="790"/>
            <ac:spMkLst>
              <pc:docMk/>
              <pc:sldMasterMk cId="4142785951" sldId="2147483704"/>
              <pc:sldLayoutMk cId="147465480" sldId="2147483709"/>
              <ac:spMk id="4" creationId="{00000000-0000-0000-0000-000000000000}"/>
            </ac:spMkLst>
          </pc:spChg>
          <pc:spChg chg="mod">
            <ac:chgData name="Fake Test User" userId="SID-0" providerId="Test" clId="FakeClientId" dt="2018-11-27T08:37:49.890" v="7" actId="790"/>
            <ac:spMkLst>
              <pc:docMk/>
              <pc:sldMasterMk cId="4142785951" sldId="2147483704"/>
              <pc:sldLayoutMk cId="147465480" sldId="2147483709"/>
              <ac:spMk id="5" creationId="{00000000-0000-0000-0000-000000000000}"/>
            </ac:spMkLst>
          </pc:spChg>
          <pc:spChg chg="mod">
            <ac:chgData name="Fake Test User" userId="SID-0" providerId="Test" clId="FakeClientId" dt="2018-11-27T08:37:49.890" v="7" actId="790"/>
            <ac:spMkLst>
              <pc:docMk/>
              <pc:sldMasterMk cId="4142785951" sldId="2147483704"/>
              <pc:sldLayoutMk cId="147465480" sldId="2147483709"/>
              <ac:spMk id="6" creationId="{00000000-0000-0000-0000-000000000000}"/>
            </ac:spMkLst>
          </pc:spChg>
          <pc:spChg chg="mod">
            <ac:chgData name="Fake Test User" userId="SID-0" providerId="Test" clId="FakeClientId" dt="2018-11-27T08:37:49.890" v="7" actId="790"/>
            <ac:spMkLst>
              <pc:docMk/>
              <pc:sldMasterMk cId="4142785951" sldId="2147483704"/>
              <pc:sldLayoutMk cId="147465480" sldId="2147483709"/>
              <ac:spMk id="7" creationId="{00000000-0000-0000-0000-000000000000}"/>
            </ac:spMkLst>
          </pc:spChg>
          <pc:spChg chg="mod">
            <ac:chgData name="Fake Test User" userId="SID-0" providerId="Test" clId="FakeClientId" dt="2018-11-27T08:37:49.890" v="7" actId="790"/>
            <ac:spMkLst>
              <pc:docMk/>
              <pc:sldMasterMk cId="4142785951" sldId="2147483704"/>
              <pc:sldLayoutMk cId="147465480" sldId="2147483709"/>
              <ac:spMk id="8" creationId="{00000000-0000-0000-0000-000000000000}"/>
            </ac:spMkLst>
          </pc:spChg>
          <pc:spChg chg="mod">
            <ac:chgData name="Fake Test User" userId="SID-0" providerId="Test" clId="FakeClientId" dt="2018-11-27T08:37:49.890" v="7" actId="790"/>
            <ac:spMkLst>
              <pc:docMk/>
              <pc:sldMasterMk cId="4142785951" sldId="2147483704"/>
              <pc:sldLayoutMk cId="147465480" sldId="2147483709"/>
              <ac:spMk id="9" creationId="{00000000-0000-0000-0000-000000000000}"/>
            </ac:spMkLst>
          </pc:spChg>
        </pc:sldLayoutChg>
        <pc:sldLayoutChg chg="modSp">
          <pc:chgData name="Fake Test User" userId="SID-0" providerId="Test" clId="FakeClientId" dt="2018-11-27T08:37:56.233" v="8" actId="790"/>
          <pc:sldLayoutMkLst>
            <pc:docMk/>
            <pc:sldMasterMk cId="4142785951" sldId="2147483704"/>
            <pc:sldLayoutMk cId="1810248701" sldId="2147483710"/>
          </pc:sldLayoutMkLst>
          <pc:spChg chg="mod">
            <ac:chgData name="Fake Test User" userId="SID-0" providerId="Test" clId="FakeClientId" dt="2018-11-27T08:37:56.233" v="8" actId="790"/>
            <ac:spMkLst>
              <pc:docMk/>
              <pc:sldMasterMk cId="4142785951" sldId="2147483704"/>
              <pc:sldLayoutMk cId="1810248701" sldId="2147483710"/>
              <ac:spMk id="2" creationId="{00000000-0000-0000-0000-000000000000}"/>
            </ac:spMkLst>
          </pc:spChg>
          <pc:spChg chg="mod">
            <ac:chgData name="Fake Test User" userId="SID-0" providerId="Test" clId="FakeClientId" dt="2018-11-27T08:37:56.233" v="8" actId="790"/>
            <ac:spMkLst>
              <pc:docMk/>
              <pc:sldMasterMk cId="4142785951" sldId="2147483704"/>
              <pc:sldLayoutMk cId="1810248701" sldId="2147483710"/>
              <ac:spMk id="3" creationId="{00000000-0000-0000-0000-000000000000}"/>
            </ac:spMkLst>
          </pc:spChg>
          <pc:spChg chg="mod">
            <ac:chgData name="Fake Test User" userId="SID-0" providerId="Test" clId="FakeClientId" dt="2018-11-27T08:37:56.233" v="8" actId="790"/>
            <ac:spMkLst>
              <pc:docMk/>
              <pc:sldMasterMk cId="4142785951" sldId="2147483704"/>
              <pc:sldLayoutMk cId="1810248701" sldId="2147483710"/>
              <ac:spMk id="4" creationId="{00000000-0000-0000-0000-000000000000}"/>
            </ac:spMkLst>
          </pc:spChg>
          <pc:spChg chg="mod">
            <ac:chgData name="Fake Test User" userId="SID-0" providerId="Test" clId="FakeClientId" dt="2018-11-27T08:37:56.233" v="8" actId="790"/>
            <ac:spMkLst>
              <pc:docMk/>
              <pc:sldMasterMk cId="4142785951" sldId="2147483704"/>
              <pc:sldLayoutMk cId="1810248701" sldId="2147483710"/>
              <ac:spMk id="5" creationId="{00000000-0000-0000-0000-000000000000}"/>
            </ac:spMkLst>
          </pc:spChg>
        </pc:sldLayoutChg>
        <pc:sldLayoutChg chg="modSp">
          <pc:chgData name="Fake Test User" userId="SID-0" providerId="Test" clId="FakeClientId" dt="2018-11-27T08:38:00.686" v="9" actId="790"/>
          <pc:sldLayoutMkLst>
            <pc:docMk/>
            <pc:sldMasterMk cId="4142785951" sldId="2147483704"/>
            <pc:sldLayoutMk cId="664484919" sldId="2147483711"/>
          </pc:sldLayoutMkLst>
          <pc:spChg chg="mod">
            <ac:chgData name="Fake Test User" userId="SID-0" providerId="Test" clId="FakeClientId" dt="2018-11-27T08:38:00.686" v="9" actId="790"/>
            <ac:spMkLst>
              <pc:docMk/>
              <pc:sldMasterMk cId="4142785951" sldId="2147483704"/>
              <pc:sldLayoutMk cId="664484919" sldId="2147483711"/>
              <ac:spMk id="2" creationId="{00000000-0000-0000-0000-000000000000}"/>
            </ac:spMkLst>
          </pc:spChg>
          <pc:spChg chg="mod">
            <ac:chgData name="Fake Test User" userId="SID-0" providerId="Test" clId="FakeClientId" dt="2018-11-27T08:38:00.686" v="9" actId="790"/>
            <ac:spMkLst>
              <pc:docMk/>
              <pc:sldMasterMk cId="4142785951" sldId="2147483704"/>
              <pc:sldLayoutMk cId="664484919" sldId="2147483711"/>
              <ac:spMk id="3" creationId="{00000000-0000-0000-0000-000000000000}"/>
            </ac:spMkLst>
          </pc:spChg>
          <pc:spChg chg="mod">
            <ac:chgData name="Fake Test User" userId="SID-0" providerId="Test" clId="FakeClientId" dt="2018-11-27T08:38:00.686" v="9" actId="790"/>
            <ac:spMkLst>
              <pc:docMk/>
              <pc:sldMasterMk cId="4142785951" sldId="2147483704"/>
              <pc:sldLayoutMk cId="664484919" sldId="2147483711"/>
              <ac:spMk id="4" creationId="{00000000-0000-0000-0000-000000000000}"/>
            </ac:spMkLst>
          </pc:spChg>
        </pc:sldLayoutChg>
        <pc:sldLayoutChg chg="modSp">
          <pc:chgData name="Fake Test User" userId="SID-0" providerId="Test" clId="FakeClientId" dt="2018-11-27T08:38:04.905" v="10" actId="790"/>
          <pc:sldLayoutMkLst>
            <pc:docMk/>
            <pc:sldMasterMk cId="4142785951" sldId="2147483704"/>
            <pc:sldLayoutMk cId="280129363" sldId="2147483712"/>
          </pc:sldLayoutMkLst>
          <pc:spChg chg="mod">
            <ac:chgData name="Fake Test User" userId="SID-0" providerId="Test" clId="FakeClientId" dt="2018-11-27T08:38:04.905" v="10" actId="790"/>
            <ac:spMkLst>
              <pc:docMk/>
              <pc:sldMasterMk cId="4142785951" sldId="2147483704"/>
              <pc:sldLayoutMk cId="280129363" sldId="2147483712"/>
              <ac:spMk id="2" creationId="{00000000-0000-0000-0000-000000000000}"/>
            </ac:spMkLst>
          </pc:spChg>
          <pc:spChg chg="mod">
            <ac:chgData name="Fake Test User" userId="SID-0" providerId="Test" clId="FakeClientId" dt="2018-11-27T08:38:04.905" v="10" actId="790"/>
            <ac:spMkLst>
              <pc:docMk/>
              <pc:sldMasterMk cId="4142785951" sldId="2147483704"/>
              <pc:sldLayoutMk cId="280129363" sldId="2147483712"/>
              <ac:spMk id="3" creationId="{00000000-0000-0000-0000-000000000000}"/>
            </ac:spMkLst>
          </pc:spChg>
          <pc:spChg chg="mod">
            <ac:chgData name="Fake Test User" userId="SID-0" providerId="Test" clId="FakeClientId" dt="2018-11-27T08:38:04.905" v="10" actId="790"/>
            <ac:spMkLst>
              <pc:docMk/>
              <pc:sldMasterMk cId="4142785951" sldId="2147483704"/>
              <pc:sldLayoutMk cId="280129363" sldId="2147483712"/>
              <ac:spMk id="4" creationId="{00000000-0000-0000-0000-000000000000}"/>
            </ac:spMkLst>
          </pc:spChg>
          <pc:spChg chg="mod">
            <ac:chgData name="Fake Test User" userId="SID-0" providerId="Test" clId="FakeClientId" dt="2018-11-27T08:38:04.905" v="10" actId="790"/>
            <ac:spMkLst>
              <pc:docMk/>
              <pc:sldMasterMk cId="4142785951" sldId="2147483704"/>
              <pc:sldLayoutMk cId="280129363" sldId="2147483712"/>
              <ac:spMk id="5" creationId="{00000000-0000-0000-0000-000000000000}"/>
            </ac:spMkLst>
          </pc:spChg>
          <pc:spChg chg="mod">
            <ac:chgData name="Fake Test User" userId="SID-0" providerId="Test" clId="FakeClientId" dt="2018-11-27T08:38:04.905" v="10" actId="790"/>
            <ac:spMkLst>
              <pc:docMk/>
              <pc:sldMasterMk cId="4142785951" sldId="2147483704"/>
              <pc:sldLayoutMk cId="280129363" sldId="2147483712"/>
              <ac:spMk id="6" creationId="{00000000-0000-0000-0000-000000000000}"/>
            </ac:spMkLst>
          </pc:spChg>
          <pc:spChg chg="mod">
            <ac:chgData name="Fake Test User" userId="SID-0" providerId="Test" clId="FakeClientId" dt="2018-11-27T08:38:04.905" v="10" actId="790"/>
            <ac:spMkLst>
              <pc:docMk/>
              <pc:sldMasterMk cId="4142785951" sldId="2147483704"/>
              <pc:sldLayoutMk cId="280129363" sldId="2147483712"/>
              <ac:spMk id="7" creationId="{00000000-0000-0000-0000-000000000000}"/>
            </ac:spMkLst>
          </pc:spChg>
          <pc:spChg chg="mod">
            <ac:chgData name="Fake Test User" userId="SID-0" providerId="Test" clId="FakeClientId" dt="2018-11-27T08:38:04.905" v="10" actId="790"/>
            <ac:spMkLst>
              <pc:docMk/>
              <pc:sldMasterMk cId="4142785951" sldId="2147483704"/>
              <pc:sldLayoutMk cId="280129363" sldId="2147483712"/>
              <ac:spMk id="8" creationId="{00000000-0000-0000-0000-000000000000}"/>
            </ac:spMkLst>
          </pc:spChg>
        </pc:sldLayoutChg>
        <pc:sldLayoutChg chg="modSp">
          <pc:chgData name="Fake Test User" userId="SID-0" providerId="Test" clId="FakeClientId" dt="2018-11-27T08:38:09.279" v="11" actId="790"/>
          <pc:sldLayoutMkLst>
            <pc:docMk/>
            <pc:sldMasterMk cId="4142785951" sldId="2147483704"/>
            <pc:sldLayoutMk cId="1478196139" sldId="2147483713"/>
          </pc:sldLayoutMkLst>
          <pc:spChg chg="mod">
            <ac:chgData name="Fake Test User" userId="SID-0" providerId="Test" clId="FakeClientId" dt="2018-11-27T08:38:09.279" v="11" actId="790"/>
            <ac:spMkLst>
              <pc:docMk/>
              <pc:sldMasterMk cId="4142785951" sldId="2147483704"/>
              <pc:sldLayoutMk cId="1478196139" sldId="2147483713"/>
              <ac:spMk id="2" creationId="{00000000-0000-0000-0000-000000000000}"/>
            </ac:spMkLst>
          </pc:spChg>
          <pc:spChg chg="mod">
            <ac:chgData name="Fake Test User" userId="SID-0" providerId="Test" clId="FakeClientId" dt="2018-11-27T08:38:09.279" v="11" actId="790"/>
            <ac:spMkLst>
              <pc:docMk/>
              <pc:sldMasterMk cId="4142785951" sldId="2147483704"/>
              <pc:sldLayoutMk cId="1478196139" sldId="2147483713"/>
              <ac:spMk id="3" creationId="{00000000-0000-0000-0000-000000000000}"/>
            </ac:spMkLst>
          </pc:spChg>
          <pc:spChg chg="mod">
            <ac:chgData name="Fake Test User" userId="SID-0" providerId="Test" clId="FakeClientId" dt="2018-11-27T08:38:09.279" v="11" actId="790"/>
            <ac:spMkLst>
              <pc:docMk/>
              <pc:sldMasterMk cId="4142785951" sldId="2147483704"/>
              <pc:sldLayoutMk cId="1478196139" sldId="2147483713"/>
              <ac:spMk id="4" creationId="{00000000-0000-0000-0000-000000000000}"/>
            </ac:spMkLst>
          </pc:spChg>
          <pc:spChg chg="mod">
            <ac:chgData name="Fake Test User" userId="SID-0" providerId="Test" clId="FakeClientId" dt="2018-11-27T08:38:09.279" v="11" actId="790"/>
            <ac:spMkLst>
              <pc:docMk/>
              <pc:sldMasterMk cId="4142785951" sldId="2147483704"/>
              <pc:sldLayoutMk cId="1478196139" sldId="2147483713"/>
              <ac:spMk id="5" creationId="{00000000-0000-0000-0000-000000000000}"/>
            </ac:spMkLst>
          </pc:spChg>
          <pc:spChg chg="mod">
            <ac:chgData name="Fake Test User" userId="SID-0" providerId="Test" clId="FakeClientId" dt="2018-11-27T08:38:09.279" v="11" actId="790"/>
            <ac:spMkLst>
              <pc:docMk/>
              <pc:sldMasterMk cId="4142785951" sldId="2147483704"/>
              <pc:sldLayoutMk cId="1478196139" sldId="2147483713"/>
              <ac:spMk id="6" creationId="{00000000-0000-0000-0000-000000000000}"/>
            </ac:spMkLst>
          </pc:spChg>
          <pc:spChg chg="mod">
            <ac:chgData name="Fake Test User" userId="SID-0" providerId="Test" clId="FakeClientId" dt="2018-11-27T08:38:09.279" v="11" actId="790"/>
            <ac:spMkLst>
              <pc:docMk/>
              <pc:sldMasterMk cId="4142785951" sldId="2147483704"/>
              <pc:sldLayoutMk cId="1478196139" sldId="2147483713"/>
              <ac:spMk id="7" creationId="{00000000-0000-0000-0000-000000000000}"/>
            </ac:spMkLst>
          </pc:spChg>
          <pc:spChg chg="mod">
            <ac:chgData name="Fake Test User" userId="SID-0" providerId="Test" clId="FakeClientId" dt="2018-11-27T08:38:09.279" v="11" actId="790"/>
            <ac:spMkLst>
              <pc:docMk/>
              <pc:sldMasterMk cId="4142785951" sldId="2147483704"/>
              <pc:sldLayoutMk cId="1478196139" sldId="2147483713"/>
              <ac:spMk id="8" creationId="{00000000-0000-0000-0000-000000000000}"/>
            </ac:spMkLst>
          </pc:spChg>
        </pc:sldLayoutChg>
        <pc:sldLayoutChg chg="modSp">
          <pc:chgData name="Fake Test User" userId="SID-0" providerId="Test" clId="FakeClientId" dt="2018-11-27T08:38:13.576" v="12" actId="790"/>
          <pc:sldLayoutMkLst>
            <pc:docMk/>
            <pc:sldMasterMk cId="4142785951" sldId="2147483704"/>
            <pc:sldLayoutMk cId="2960223203" sldId="2147483714"/>
          </pc:sldLayoutMkLst>
          <pc:spChg chg="mod">
            <ac:chgData name="Fake Test User" userId="SID-0" providerId="Test" clId="FakeClientId" dt="2018-11-27T08:38:13.576" v="12" actId="790"/>
            <ac:spMkLst>
              <pc:docMk/>
              <pc:sldMasterMk cId="4142785951" sldId="2147483704"/>
              <pc:sldLayoutMk cId="2960223203" sldId="2147483714"/>
              <ac:spMk id="2" creationId="{00000000-0000-0000-0000-000000000000}"/>
            </ac:spMkLst>
          </pc:spChg>
          <pc:spChg chg="mod">
            <ac:chgData name="Fake Test User" userId="SID-0" providerId="Test" clId="FakeClientId" dt="2018-11-27T08:38:13.576" v="12" actId="790"/>
            <ac:spMkLst>
              <pc:docMk/>
              <pc:sldMasterMk cId="4142785951" sldId="2147483704"/>
              <pc:sldLayoutMk cId="2960223203" sldId="2147483714"/>
              <ac:spMk id="3" creationId="{00000000-0000-0000-0000-000000000000}"/>
            </ac:spMkLst>
          </pc:spChg>
          <pc:spChg chg="mod">
            <ac:chgData name="Fake Test User" userId="SID-0" providerId="Test" clId="FakeClientId" dt="2018-11-27T08:38:13.576" v="12" actId="790"/>
            <ac:spMkLst>
              <pc:docMk/>
              <pc:sldMasterMk cId="4142785951" sldId="2147483704"/>
              <pc:sldLayoutMk cId="2960223203" sldId="2147483714"/>
              <ac:spMk id="4" creationId="{00000000-0000-0000-0000-000000000000}"/>
            </ac:spMkLst>
          </pc:spChg>
          <pc:spChg chg="mod">
            <ac:chgData name="Fake Test User" userId="SID-0" providerId="Test" clId="FakeClientId" dt="2018-11-27T08:38:13.576" v="12" actId="790"/>
            <ac:spMkLst>
              <pc:docMk/>
              <pc:sldMasterMk cId="4142785951" sldId="2147483704"/>
              <pc:sldLayoutMk cId="2960223203" sldId="2147483714"/>
              <ac:spMk id="5" creationId="{00000000-0000-0000-0000-000000000000}"/>
            </ac:spMkLst>
          </pc:spChg>
          <pc:spChg chg="mod">
            <ac:chgData name="Fake Test User" userId="SID-0" providerId="Test" clId="FakeClientId" dt="2018-11-27T08:38:13.576" v="12" actId="790"/>
            <ac:spMkLst>
              <pc:docMk/>
              <pc:sldMasterMk cId="4142785951" sldId="2147483704"/>
              <pc:sldLayoutMk cId="2960223203" sldId="2147483714"/>
              <ac:spMk id="6" creationId="{00000000-0000-0000-0000-000000000000}"/>
            </ac:spMkLst>
          </pc:spChg>
        </pc:sldLayoutChg>
        <pc:sldLayoutChg chg="modSp">
          <pc:chgData name="Fake Test User" userId="SID-0" providerId="Test" clId="FakeClientId" dt="2018-11-27T08:38:18.545" v="13" actId="790"/>
          <pc:sldLayoutMkLst>
            <pc:docMk/>
            <pc:sldMasterMk cId="4142785951" sldId="2147483704"/>
            <pc:sldLayoutMk cId="239825937" sldId="2147483715"/>
          </pc:sldLayoutMkLst>
          <pc:spChg chg="mod">
            <ac:chgData name="Fake Test User" userId="SID-0" providerId="Test" clId="FakeClientId" dt="2018-11-27T08:38:18.545" v="13" actId="790"/>
            <ac:spMkLst>
              <pc:docMk/>
              <pc:sldMasterMk cId="4142785951" sldId="2147483704"/>
              <pc:sldLayoutMk cId="239825937" sldId="2147483715"/>
              <ac:spMk id="2" creationId="{00000000-0000-0000-0000-000000000000}"/>
            </ac:spMkLst>
          </pc:spChg>
          <pc:spChg chg="mod">
            <ac:chgData name="Fake Test User" userId="SID-0" providerId="Test" clId="FakeClientId" dt="2018-11-27T08:38:18.545" v="13" actId="790"/>
            <ac:spMkLst>
              <pc:docMk/>
              <pc:sldMasterMk cId="4142785951" sldId="2147483704"/>
              <pc:sldLayoutMk cId="239825937" sldId="2147483715"/>
              <ac:spMk id="3" creationId="{00000000-0000-0000-0000-000000000000}"/>
            </ac:spMkLst>
          </pc:spChg>
          <pc:spChg chg="mod">
            <ac:chgData name="Fake Test User" userId="SID-0" providerId="Test" clId="FakeClientId" dt="2018-11-27T08:38:18.545" v="13" actId="790"/>
            <ac:spMkLst>
              <pc:docMk/>
              <pc:sldMasterMk cId="4142785951" sldId="2147483704"/>
              <pc:sldLayoutMk cId="239825937" sldId="2147483715"/>
              <ac:spMk id="4" creationId="{00000000-0000-0000-0000-000000000000}"/>
            </ac:spMkLst>
          </pc:spChg>
          <pc:spChg chg="mod">
            <ac:chgData name="Fake Test User" userId="SID-0" providerId="Test" clId="FakeClientId" dt="2018-11-27T08:38:18.545" v="13" actId="790"/>
            <ac:spMkLst>
              <pc:docMk/>
              <pc:sldMasterMk cId="4142785951" sldId="2147483704"/>
              <pc:sldLayoutMk cId="239825937" sldId="2147483715"/>
              <ac:spMk id="5" creationId="{00000000-0000-0000-0000-000000000000}"/>
            </ac:spMkLst>
          </pc:spChg>
          <pc:spChg chg="mod">
            <ac:chgData name="Fake Test User" userId="SID-0" providerId="Test" clId="FakeClientId" dt="2018-11-27T08:38:18.545" v="13" actId="790"/>
            <ac:spMkLst>
              <pc:docMk/>
              <pc:sldMasterMk cId="4142785951" sldId="2147483704"/>
              <pc:sldLayoutMk cId="239825937" sldId="2147483715"/>
              <ac:spMk id="6" creationId="{00000000-0000-0000-0000-000000000000}"/>
            </ac:spMkLst>
          </pc:spChg>
        </pc:sldLayoutChg>
      </pc:sldMasterChg>
    </pc:docChg>
  </pc:docChgLst>
</pc:chgInfo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10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1.xlsx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12.xlsx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13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package" Target="../embeddings/_____Microsoft_Excel13.xlsx"/></Relationships>
</file>

<file path=ppt/charts/_rels/chart1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14.xlsx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1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5.xlsx"/></Relationships>
</file>

<file path=ppt/charts/_rels/chart1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6.xlsx"/></Relationships>
</file>

<file path=ppt/charts/_rels/chart1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7.xlsx"/></Relationships>
</file>

<file path=ppt/charts/_rels/chart1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8.xlsx"/></Relationships>
</file>

<file path=ppt/charts/_rels/chart1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9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2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0.xlsx"/></Relationships>
</file>

<file path=ppt/charts/_rels/chart2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1.xlsx"/></Relationships>
</file>

<file path=ppt/charts/_rels/chart2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2.xlsx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3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4.xlsx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5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990" b="1" i="0" u="none" strike="noStrike" kern="1200" spc="0" baseline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+mn-cs"/>
            </a:defRPr>
          </a:pPr>
          <a:endParaRPr lang="ru-RU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Возраст респондентов</c:v>
                </c:pt>
              </c:strCache>
            </c:strRef>
          </c:tx>
          <c:dPt>
            <c:idx val="0"/>
            <c:bubble3D val="0"/>
            <c:spPr>
              <a:solidFill>
                <a:srgbClr val="7030A0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1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2"/>
            <c:bubble3D val="0"/>
            <c:spPr>
              <a:solidFill>
                <a:schemeClr val="accent6">
                  <a:lumMod val="5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3"/>
            <c:bubble3D val="0"/>
            <c:spPr>
              <a:solidFill>
                <a:schemeClr val="accent4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Lbls>
            <c:dLbl>
              <c:idx val="0"/>
              <c:layout>
                <c:manualLayout>
                  <c:x val="-0.12788391057244766"/>
                  <c:y val="4.7665085898353644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6.7631223339970903E-2"/>
                  <c:y val="-0.24766888869005019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7.241165423249897E-2"/>
                  <c:y val="9.0613367931281386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1" i="0" u="none" strike="noStrike" kern="1200" baseline="0">
                    <a:solidFill>
                      <a:schemeClr val="bg1"/>
                    </a:solidFill>
                    <a:latin typeface="Times New Roman" panose="02020603050405020304" pitchFamily="18" charset="0"/>
                    <a:ea typeface="+mn-ea"/>
                    <a:cs typeface="+mn-cs"/>
                  </a:defRPr>
                </a:pPr>
                <a:endParaRPr lang="ru-RU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Лист1!$A$2:$A$5</c:f>
              <c:strCache>
                <c:ptCount val="3"/>
                <c:pt idx="0">
                  <c:v>9-11 лет</c:v>
                </c:pt>
                <c:pt idx="1">
                  <c:v>12-15 лет</c:v>
                </c:pt>
                <c:pt idx="2">
                  <c:v>16-17 лет</c:v>
                </c:pt>
              </c:strCache>
            </c:strRef>
          </c:cat>
          <c:val>
            <c:numRef>
              <c:f>Лист1!$B$2:$B$5</c:f>
              <c:numCache>
                <c:formatCode>0.00%</c:formatCode>
                <c:ptCount val="4"/>
                <c:pt idx="0">
                  <c:v>0.35700000000000015</c:v>
                </c:pt>
                <c:pt idx="1">
                  <c:v>0.41100000000000014</c:v>
                </c:pt>
                <c:pt idx="2">
                  <c:v>0.23200000000000001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legendEntry>
        <c:idx val="3"/>
        <c:delete val="1"/>
      </c:legendEntry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algn="ctr" rtl="0">
            <a:defRPr lang="ru-RU" sz="1990" b="1" i="0" u="none" strike="noStrike" kern="1200" spc="0" baseline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+mn-cs"/>
            </a:defRPr>
          </a:pPr>
          <a:endParaRPr lang="ru-RU"/>
        </a:p>
      </c:txPr>
    </c:legend>
    <c:plotVisOnly val="1"/>
    <c:dispBlanksAs val="zero"/>
    <c:showDLblsOverMax val="0"/>
  </c:chart>
  <c:spPr>
    <a:solidFill>
      <a:schemeClr val="bg1"/>
    </a:solidFill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1" i="0" u="none" strike="noStrike" kern="1200" spc="0" baseline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В какой форме вы предпочитаете читать книги</c:v>
                </c:pt>
              </c:strCache>
            </c:strRef>
          </c:tx>
          <c:dPt>
            <c:idx val="0"/>
            <c:bubble3D val="0"/>
            <c:spPr>
              <a:solidFill>
                <a:schemeClr val="accent3">
                  <a:lumMod val="75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1"/>
            <c:bubble3D val="0"/>
            <c:spPr>
              <a:solidFill>
                <a:schemeClr val="accent6">
                  <a:lumMod val="5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2"/>
            <c:bubble3D val="0"/>
            <c:spPr>
              <a:solidFill>
                <a:schemeClr val="accent3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3"/>
            <c:bubble3D val="0"/>
            <c:spPr>
              <a:solidFill>
                <a:schemeClr val="accent4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Lbls>
            <c:dLbl>
              <c:idx val="0"/>
              <c:layout>
                <c:manualLayout>
                  <c:x val="-0.13561777425524216"/>
                  <c:y val="-0.14786104151753757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8.8061131308258239E-2"/>
                  <c:y val="6.5296617752326411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chemeClr val="bg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Лист1!$A$2:$A$3</c:f>
              <c:strCache>
                <c:ptCount val="2"/>
                <c:pt idx="0">
                  <c:v>Бумажный вариант</c:v>
                </c:pt>
                <c:pt idx="1">
                  <c:v>Электронное издание</c:v>
                </c:pt>
              </c:strCache>
            </c:strRef>
          </c:cat>
          <c:val>
            <c:numRef>
              <c:f>Лист1!$B$2:$B$3</c:f>
              <c:numCache>
                <c:formatCode>0.0%</c:formatCode>
                <c:ptCount val="2"/>
                <c:pt idx="0">
                  <c:v>0.66500000000000015</c:v>
                </c:pt>
                <c:pt idx="1">
                  <c:v>0.33500000000000008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zero"/>
    <c:showDLblsOverMax val="0"/>
  </c:chart>
  <c:spPr>
    <a:solidFill>
      <a:schemeClr val="bg1"/>
    </a:solidFill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Есть ответ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b="1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Кто ваш любимый современный писатель, поэт</c:v>
                </c:pt>
                <c:pt idx="1">
                  <c:v>Ваша любимая книга современного писателя</c:v>
                </c:pt>
                <c:pt idx="2">
                  <c:v>Книга современного писателя, поэта, которую вы прочитали недавно</c:v>
                </c:pt>
              </c:strCache>
            </c:strRef>
          </c:cat>
          <c:val>
            <c:numRef>
              <c:f>Лист1!$B$2:$B$4</c:f>
              <c:numCache>
                <c:formatCode>0.0%</c:formatCode>
                <c:ptCount val="3"/>
                <c:pt idx="0">
                  <c:v>0.8600000000000001</c:v>
                </c:pt>
                <c:pt idx="1">
                  <c:v>0.89</c:v>
                </c:pt>
                <c:pt idx="2">
                  <c:v>0.91900000000000004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Нет ответа</c:v>
                </c:pt>
              </c:strCache>
            </c:strRef>
          </c:tx>
          <c:invertIfNegative val="0"/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b="1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Кто ваш любимый современный писатель, поэт</c:v>
                </c:pt>
                <c:pt idx="1">
                  <c:v>Ваша любимая книга современного писателя</c:v>
                </c:pt>
                <c:pt idx="2">
                  <c:v>Книга современного писателя, поэта, которую вы прочитали недавно</c:v>
                </c:pt>
              </c:strCache>
            </c:strRef>
          </c:cat>
          <c:val>
            <c:numRef>
              <c:f>Лист1!$C$2:$C$4</c:f>
              <c:numCache>
                <c:formatCode>0.0%</c:formatCode>
                <c:ptCount val="3"/>
                <c:pt idx="0">
                  <c:v>0.14000000000000001</c:v>
                </c:pt>
                <c:pt idx="1">
                  <c:v>0.11</c:v>
                </c:pt>
                <c:pt idx="2">
                  <c:v>8.1000000000000003E-2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209513504"/>
        <c:axId val="209514064"/>
      </c:barChart>
      <c:catAx>
        <c:axId val="20951350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sz="1600" b="1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ru-RU"/>
          </a:p>
        </c:txPr>
        <c:crossAx val="209514064"/>
        <c:crosses val="autoZero"/>
        <c:auto val="1"/>
        <c:lblAlgn val="ctr"/>
        <c:lblOffset val="100"/>
        <c:noMultiLvlLbl val="0"/>
      </c:catAx>
      <c:valAx>
        <c:axId val="209514064"/>
        <c:scaling>
          <c:orientation val="minMax"/>
        </c:scaling>
        <c:delete val="1"/>
        <c:axPos val="l"/>
        <c:majorGridlines/>
        <c:numFmt formatCode="0.0%" sourceLinked="1"/>
        <c:majorTickMark val="out"/>
        <c:minorTickMark val="none"/>
        <c:tickLblPos val="none"/>
        <c:crossAx val="209513504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b="1">
              <a:latin typeface="Times New Roman" panose="02020603050405020304" pitchFamily="18" charset="0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solidFill>
      <a:prstClr val="white"/>
    </a:solidFill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Возраст респондентов</c:v>
                </c:pt>
              </c:strCache>
            </c:strRef>
          </c:tx>
          <c:dPt>
            <c:idx val="0"/>
            <c:bubble3D val="0"/>
            <c:spPr>
              <a:solidFill>
                <a:schemeClr val="accent3">
                  <a:lumMod val="75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1"/>
            <c:bubble3D val="0"/>
            <c:spPr>
              <a:solidFill>
                <a:srgbClr val="7030A0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2"/>
            <c:bubble3D val="0"/>
            <c:spPr>
              <a:solidFill>
                <a:schemeClr val="accent6">
                  <a:lumMod val="5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chemeClr val="bg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Лист1!$A$2:$A$4</c:f>
              <c:strCache>
                <c:ptCount val="3"/>
                <c:pt idx="0">
                  <c:v>9-11 лет</c:v>
                </c:pt>
                <c:pt idx="1">
                  <c:v>12-15 лет</c:v>
                </c:pt>
                <c:pt idx="2">
                  <c:v>16 лет</c:v>
                </c:pt>
              </c:strCache>
            </c:strRef>
          </c:cat>
          <c:val>
            <c:numRef>
              <c:f>Лист1!$B$2:$B$4</c:f>
              <c:numCache>
                <c:formatCode>0.0%</c:formatCode>
                <c:ptCount val="3"/>
                <c:pt idx="0">
                  <c:v>0.41800000000000015</c:v>
                </c:pt>
                <c:pt idx="1">
                  <c:v>0.38600000000000018</c:v>
                </c:pt>
                <c:pt idx="2">
                  <c:v>0.19600000000000001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zero"/>
    <c:showDLblsOverMax val="0"/>
  </c:chart>
  <c:spPr>
    <a:solidFill>
      <a:schemeClr val="bg1"/>
    </a:solidFill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Лист1!$B$2</c:f>
              <c:strCache>
                <c:ptCount val="1"/>
                <c:pt idx="0">
                  <c:v>3-4 кл.</c:v>
                </c:pt>
              </c:strCache>
            </c:strRef>
          </c:tx>
          <c:spPr>
            <a:solidFill>
              <a:srgbClr val="7030A0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b="1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Лист1!$A$3:$A$4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Лист1!$B$3:$B$4</c:f>
              <c:numCache>
                <c:formatCode>0%</c:formatCode>
                <c:ptCount val="2"/>
                <c:pt idx="0" formatCode="0.0%">
                  <c:v>0.38900000000000007</c:v>
                </c:pt>
                <c:pt idx="1">
                  <c:v>3.0000000000000002E-2</c:v>
                </c:pt>
              </c:numCache>
            </c:numRef>
          </c:val>
        </c:ser>
        <c:ser>
          <c:idx val="1"/>
          <c:order val="1"/>
          <c:tx>
            <c:strRef>
              <c:f>Лист1!$C$2</c:f>
              <c:strCache>
                <c:ptCount val="1"/>
                <c:pt idx="0">
                  <c:v>5-8 кл.</c:v>
                </c:pt>
              </c:strCache>
            </c:strRef>
          </c:tx>
          <c:spPr>
            <a:solidFill>
              <a:schemeClr val="accent3">
                <a:lumMod val="75000"/>
              </a:schemeClr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b="1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Лист1!$A$3:$A$4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Лист1!$C$3:$C$4</c:f>
              <c:numCache>
                <c:formatCode>0.0%</c:formatCode>
                <c:ptCount val="2"/>
                <c:pt idx="0">
                  <c:v>0.27500000000000002</c:v>
                </c:pt>
                <c:pt idx="1">
                  <c:v>0.111</c:v>
                </c:pt>
              </c:numCache>
            </c:numRef>
          </c:val>
        </c:ser>
        <c:ser>
          <c:idx val="2"/>
          <c:order val="2"/>
          <c:tx>
            <c:strRef>
              <c:f>Лист1!$D$2</c:f>
              <c:strCache>
                <c:ptCount val="1"/>
                <c:pt idx="0">
                  <c:v>10 кл.</c:v>
                </c:pt>
              </c:strCache>
            </c:strRef>
          </c:tx>
          <c:spPr>
            <a:solidFill>
              <a:schemeClr val="accent6">
                <a:lumMod val="50000"/>
              </a:schemeClr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b="1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Лист1!$A$3:$A$4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Лист1!$D$3:$D$4</c:f>
              <c:numCache>
                <c:formatCode>0.0%</c:formatCode>
                <c:ptCount val="2"/>
                <c:pt idx="0">
                  <c:v>0.14300000000000002</c:v>
                </c:pt>
                <c:pt idx="1">
                  <c:v>5.1999999999999998E-2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09519104"/>
        <c:axId val="209954752"/>
      </c:barChart>
      <c:catAx>
        <c:axId val="20951910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b="1" i="0" baseline="0">
                <a:solidFill>
                  <a:schemeClr val="tx1"/>
                </a:solidFill>
              </a:defRPr>
            </a:pPr>
            <a:endParaRPr lang="ru-RU"/>
          </a:p>
        </c:txPr>
        <c:crossAx val="209954752"/>
        <c:crosses val="autoZero"/>
        <c:auto val="1"/>
        <c:lblAlgn val="ctr"/>
        <c:lblOffset val="100"/>
        <c:noMultiLvlLbl val="0"/>
      </c:catAx>
      <c:valAx>
        <c:axId val="209954752"/>
        <c:scaling>
          <c:orientation val="minMax"/>
        </c:scaling>
        <c:delete val="1"/>
        <c:axPos val="l"/>
        <c:majorGridlines/>
        <c:numFmt formatCode="0%" sourceLinked="0"/>
        <c:majorTickMark val="out"/>
        <c:minorTickMark val="none"/>
        <c:tickLblPos val="none"/>
        <c:crossAx val="209519104"/>
        <c:crosses val="autoZero"/>
        <c:crossBetween val="between"/>
      </c:valAx>
    </c:plotArea>
    <c:legend>
      <c:legendPos val="b"/>
      <c:layout/>
      <c:overlay val="0"/>
      <c:txPr>
        <a:bodyPr/>
        <a:lstStyle/>
        <a:p>
          <a:pPr>
            <a:defRPr b="1" i="0" baseline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chemeClr val="bg1"/>
    </a:solidFill>
  </c:spPr>
  <c:txPr>
    <a:bodyPr/>
    <a:lstStyle/>
    <a:p>
      <a:pPr>
        <a:defRPr sz="1800"/>
      </a:pPr>
      <a:endParaRPr lang="ru-RU"/>
    </a:p>
  </c:txPr>
  <c:externalData r:id="rId1">
    <c:autoUpdate val="0"/>
  </c:externalData>
  <c:userShapes r:id="rId2"/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 вы читаете чаще всего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3-4 кл.</c:v>
                </c:pt>
              </c:strCache>
            </c:strRef>
          </c:tx>
          <c:spPr>
            <a:solidFill>
              <a:srgbClr val="7030A0"/>
            </a:solidFill>
            <a:ln>
              <a:noFill/>
            </a:ln>
            <a:effectLst/>
          </c:spPr>
          <c:invertIfNegative val="0"/>
          <c:dLbls>
            <c:dLbl>
              <c:idx val="1"/>
              <c:layout>
                <c:manualLayout>
                  <c:x val="-2.5007814942169426E-3"/>
                  <c:y val="-1.7045454545454544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1.8755861206627072E-2"/>
                  <c:y val="-2.8409090909091951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-8.7527352297593914E-3"/>
                  <c:y val="-2.8409090909091012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Лист1!$A$2:$A$6</c:f>
              <c:strCache>
                <c:ptCount val="5"/>
                <c:pt idx="0">
                  <c:v>Художественную литературу </c:v>
                </c:pt>
                <c:pt idx="1">
                  <c:v>Газеты</c:v>
                </c:pt>
                <c:pt idx="2">
                  <c:v>Журналы </c:v>
                </c:pt>
                <c:pt idx="3">
                  <c:v>Другое</c:v>
                </c:pt>
                <c:pt idx="4">
                  <c:v>Ничего </c:v>
                </c:pt>
              </c:strCache>
            </c:strRef>
          </c:cat>
          <c:val>
            <c:numRef>
              <c:f>Лист1!$B$2:$B$6</c:f>
              <c:numCache>
                <c:formatCode>0.0%</c:formatCode>
                <c:ptCount val="5"/>
                <c:pt idx="0">
                  <c:v>0.318</c:v>
                </c:pt>
                <c:pt idx="1">
                  <c:v>0</c:v>
                </c:pt>
                <c:pt idx="2">
                  <c:v>6.5000000000000002E-2</c:v>
                </c:pt>
                <c:pt idx="3">
                  <c:v>3.5000000000000003E-2</c:v>
                </c:pt>
                <c:pt idx="4">
                  <c:v>5.0000000000000001E-3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5-8 кл.</c:v>
                </c:pt>
              </c:strCache>
            </c:strRef>
          </c:tx>
          <c:spPr>
            <a:solidFill>
              <a:schemeClr val="accent3">
                <a:lumMod val="75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1.625507971241013E-2"/>
                  <c:y val="-1.9886363636363636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1.2503907471084256E-3"/>
                  <c:y val="-3.4090909090909088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6.2519537355423573E-3"/>
                  <c:y val="-5.113636363636364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Лист1!$A$2:$A$6</c:f>
              <c:strCache>
                <c:ptCount val="5"/>
                <c:pt idx="0">
                  <c:v>Художественную литературу </c:v>
                </c:pt>
                <c:pt idx="1">
                  <c:v>Газеты</c:v>
                </c:pt>
                <c:pt idx="2">
                  <c:v>Журналы </c:v>
                </c:pt>
                <c:pt idx="3">
                  <c:v>Другое</c:v>
                </c:pt>
                <c:pt idx="4">
                  <c:v>Ничего </c:v>
                </c:pt>
              </c:strCache>
            </c:strRef>
          </c:cat>
          <c:val>
            <c:numRef>
              <c:f>Лист1!$C$2:$C$6</c:f>
              <c:numCache>
                <c:formatCode>0.0%</c:formatCode>
                <c:ptCount val="5"/>
                <c:pt idx="0">
                  <c:v>0.20799999999999999</c:v>
                </c:pt>
                <c:pt idx="1">
                  <c:v>6.7999999999999996E-3</c:v>
                </c:pt>
                <c:pt idx="2">
                  <c:v>7.0000000000000007E-2</c:v>
                </c:pt>
                <c:pt idx="3">
                  <c:v>6.8000000000000005E-2</c:v>
                </c:pt>
                <c:pt idx="4">
                  <c:v>1.6E-2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10 кл.</c:v>
                </c:pt>
              </c:strCache>
            </c:strRef>
          </c:tx>
          <c:spPr>
            <a:solidFill>
              <a:schemeClr val="accent6">
                <a:lumMod val="50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2.1256642700844014E-2"/>
                  <c:y val="-2.840909090909143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1.3754298218193094E-2"/>
                  <c:y val="-5.6818181818182861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1.1253516723976243E-2"/>
                  <c:y val="2.8409090909089869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1.5004688965301565E-2"/>
                  <c:y val="-5.6818181818182861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2.6258205689277715E-2"/>
                  <c:y val="-8.5227272727272721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Лист1!$A$2:$A$6</c:f>
              <c:strCache>
                <c:ptCount val="5"/>
                <c:pt idx="0">
                  <c:v>Художественную литературу </c:v>
                </c:pt>
                <c:pt idx="1">
                  <c:v>Газеты</c:v>
                </c:pt>
                <c:pt idx="2">
                  <c:v>Журналы </c:v>
                </c:pt>
                <c:pt idx="3">
                  <c:v>Другое</c:v>
                </c:pt>
                <c:pt idx="4">
                  <c:v>Ничего </c:v>
                </c:pt>
              </c:strCache>
            </c:strRef>
          </c:cat>
          <c:val>
            <c:numRef>
              <c:f>Лист1!$D$2:$D$6</c:f>
              <c:numCache>
                <c:formatCode>0.0%</c:formatCode>
                <c:ptCount val="5"/>
                <c:pt idx="0">
                  <c:v>0.15</c:v>
                </c:pt>
                <c:pt idx="1">
                  <c:v>1.4E-2</c:v>
                </c:pt>
                <c:pt idx="2">
                  <c:v>1.9E-2</c:v>
                </c:pt>
                <c:pt idx="3">
                  <c:v>1.4E-2</c:v>
                </c:pt>
                <c:pt idx="4">
                  <c:v>1.2E-2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219"/>
        <c:axId val="209958112"/>
        <c:axId val="209958672"/>
      </c:barChart>
      <c:catAx>
        <c:axId val="2099581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209958672"/>
        <c:crosses val="autoZero"/>
        <c:auto val="1"/>
        <c:lblAlgn val="ctr"/>
        <c:lblOffset val="100"/>
        <c:noMultiLvlLbl val="0"/>
      </c:catAx>
      <c:valAx>
        <c:axId val="209958672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%" sourceLinked="1"/>
        <c:majorTickMark val="none"/>
        <c:minorTickMark val="none"/>
        <c:tickLblPos val="none"/>
        <c:crossAx val="20995811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chemeClr val="bg1"/>
    </a:solidFill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вы не читаете ничего, укажите причину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3-4 кл.</c:v>
                </c:pt>
              </c:strCache>
            </c:strRef>
          </c:tx>
          <c:spPr>
            <a:solidFill>
              <a:srgbClr val="7030A0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Лист1!$A$2:$A$4</c:f>
              <c:strCache>
                <c:ptCount val="3"/>
                <c:pt idx="0">
                  <c:v>Нет времени</c:v>
                </c:pt>
                <c:pt idx="1">
                  <c:v>Неинтересно</c:v>
                </c:pt>
                <c:pt idx="2">
                  <c:v>Есть развлечения более приятные</c:v>
                </c:pt>
              </c:strCache>
            </c:strRef>
          </c:cat>
          <c:val>
            <c:numRef>
              <c:f>Лист1!$B$2:$B$4</c:f>
              <c:numCache>
                <c:formatCode>0.0%</c:formatCode>
                <c:ptCount val="3"/>
                <c:pt idx="0">
                  <c:v>0.12300000000000003</c:v>
                </c:pt>
                <c:pt idx="1">
                  <c:v>1.7999999999999999E-2</c:v>
                </c:pt>
                <c:pt idx="2">
                  <c:v>0.10500000000000002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5-8 кл.</c:v>
                </c:pt>
              </c:strCache>
            </c:strRef>
          </c:tx>
          <c:spPr>
            <a:solidFill>
              <a:schemeClr val="accent3">
                <a:lumMod val="75000"/>
              </a:schemeClr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1.2503907471084713E-3"/>
                  <c:y val="-3.4090909090909088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Лист1!$A$2:$A$4</c:f>
              <c:strCache>
                <c:ptCount val="3"/>
                <c:pt idx="0">
                  <c:v>Нет времени</c:v>
                </c:pt>
                <c:pt idx="1">
                  <c:v>Неинтересно</c:v>
                </c:pt>
                <c:pt idx="2">
                  <c:v>Есть развлечения более приятные</c:v>
                </c:pt>
              </c:strCache>
            </c:strRef>
          </c:cat>
          <c:val>
            <c:numRef>
              <c:f>Лист1!$C$2:$C$4</c:f>
              <c:numCache>
                <c:formatCode>0.0%</c:formatCode>
                <c:ptCount val="3"/>
                <c:pt idx="0">
                  <c:v>0.14000000000000001</c:v>
                </c:pt>
                <c:pt idx="1">
                  <c:v>5.3000000000000012E-2</c:v>
                </c:pt>
                <c:pt idx="2">
                  <c:v>0.26300000000000001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10 кл.</c:v>
                </c:pt>
              </c:strCache>
            </c:strRef>
          </c:tx>
          <c:spPr>
            <a:solidFill>
              <a:schemeClr val="accent6">
                <a:lumMod val="50000"/>
              </a:schemeClr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Лист1!$A$2:$A$4</c:f>
              <c:strCache>
                <c:ptCount val="3"/>
                <c:pt idx="0">
                  <c:v>Нет времени</c:v>
                </c:pt>
                <c:pt idx="1">
                  <c:v>Неинтересно</c:v>
                </c:pt>
                <c:pt idx="2">
                  <c:v>Есть развлечения более приятные</c:v>
                </c:pt>
              </c:strCache>
            </c:strRef>
          </c:cat>
          <c:val>
            <c:numRef>
              <c:f>Лист1!$D$2:$D$4</c:f>
              <c:numCache>
                <c:formatCode>0.0%</c:formatCode>
                <c:ptCount val="3"/>
                <c:pt idx="0">
                  <c:v>5.3000000000000012E-2</c:v>
                </c:pt>
                <c:pt idx="1">
                  <c:v>7.0000000000000021E-2</c:v>
                </c:pt>
                <c:pt idx="2">
                  <c:v>0.17500000000000004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219"/>
        <c:axId val="211079536"/>
        <c:axId val="211080096"/>
      </c:barChart>
      <c:catAx>
        <c:axId val="21107953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211080096"/>
        <c:crosses val="autoZero"/>
        <c:auto val="1"/>
        <c:lblAlgn val="ctr"/>
        <c:lblOffset val="100"/>
        <c:noMultiLvlLbl val="0"/>
      </c:catAx>
      <c:valAx>
        <c:axId val="211080096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/>
              </a:solidFill>
              <a:round/>
            </a:ln>
            <a:effectLst/>
          </c:spPr>
        </c:majorGridlines>
        <c:numFmt formatCode="0.0%" sourceLinked="1"/>
        <c:majorTickMark val="none"/>
        <c:minorTickMark val="none"/>
        <c:tickLblPos val="none"/>
        <c:crossAx val="21107953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chemeClr val="bg1"/>
    </a:solidFill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800"/>
            </a:pPr>
            <a:r>
              <a:rPr lang="ru-RU" sz="1800" dirty="0"/>
              <a:t>Что вы предпочитаете читать</a:t>
            </a:r>
          </a:p>
        </c:rich>
      </c:tx>
      <c:layout/>
      <c:overlay val="0"/>
    </c:title>
    <c:autoTitleDeleted val="0"/>
    <c:plotArea>
      <c:layout>
        <c:manualLayout>
          <c:layoutTarget val="inner"/>
          <c:xMode val="edge"/>
          <c:yMode val="edge"/>
          <c:x val="9.7253060396316746E-2"/>
          <c:y val="0.12241255955728869"/>
          <c:w val="0.88926835400805559"/>
          <c:h val="0.70799619106884282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3-4 кл.</c:v>
                </c:pt>
              </c:strCache>
            </c:strRef>
          </c:tx>
          <c:spPr>
            <a:solidFill>
              <a:srgbClr val="7030A0"/>
            </a:solidFill>
          </c:spPr>
          <c:invertIfNegative val="0"/>
          <c:dLbls>
            <c:dLbl>
              <c:idx val="2"/>
              <c:layout>
                <c:manualLayout>
                  <c:x val="-1.2253259632388704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Классическая литература</c:v>
                </c:pt>
                <c:pt idx="1">
                  <c:v>Книги современных авторов</c:v>
                </c:pt>
                <c:pt idx="2">
                  <c:v>Зарубежная литература</c:v>
                </c:pt>
              </c:strCache>
            </c:strRef>
          </c:cat>
          <c:val>
            <c:numRef>
              <c:f>Лист1!$B$2:$B$4</c:f>
              <c:numCache>
                <c:formatCode>0.0%</c:formatCode>
                <c:ptCount val="3"/>
                <c:pt idx="0">
                  <c:v>0.14599999999999999</c:v>
                </c:pt>
                <c:pt idx="1">
                  <c:v>0.17899999999999999</c:v>
                </c:pt>
                <c:pt idx="2">
                  <c:v>7.0000000000000007E-2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5-8 кл.</c:v>
                </c:pt>
              </c:strCache>
            </c:strRef>
          </c:tx>
          <c:spPr>
            <a:solidFill>
              <a:schemeClr val="accent3">
                <a:lumMod val="75000"/>
              </a:schemeClr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Классическая литература</c:v>
                </c:pt>
                <c:pt idx="1">
                  <c:v>Книги современных авторов</c:v>
                </c:pt>
                <c:pt idx="2">
                  <c:v>Зарубежная литература</c:v>
                </c:pt>
              </c:strCache>
            </c:strRef>
          </c:cat>
          <c:val>
            <c:numRef>
              <c:f>Лист1!$C$2:$C$4</c:f>
              <c:numCache>
                <c:formatCode>0.0%</c:formatCode>
                <c:ptCount val="3"/>
                <c:pt idx="0">
                  <c:v>7.5999999999999998E-2</c:v>
                </c:pt>
                <c:pt idx="1">
                  <c:v>0.16600000000000001</c:v>
                </c:pt>
                <c:pt idx="2">
                  <c:v>0.13200000000000001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10 кл.</c:v>
                </c:pt>
              </c:strCache>
            </c:strRef>
          </c:tx>
          <c:spPr>
            <a:solidFill>
              <a:schemeClr val="accent6">
                <a:lumMod val="50000"/>
              </a:schemeClr>
            </a:solidFill>
          </c:spPr>
          <c:invertIfNegative val="0"/>
          <c:dLbls>
            <c:dLbl>
              <c:idx val="0"/>
              <c:layout>
                <c:manualLayout>
                  <c:x val="0"/>
                  <c:y val="-2.713948928182500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2.4506519264777408E-3"/>
                  <c:y val="-1.356974464091250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Классическая литература</c:v>
                </c:pt>
                <c:pt idx="1">
                  <c:v>Книги современных авторов</c:v>
                </c:pt>
                <c:pt idx="2">
                  <c:v>Зарубежная литература</c:v>
                </c:pt>
              </c:strCache>
            </c:strRef>
          </c:cat>
          <c:val>
            <c:numRef>
              <c:f>Лист1!$D$2:$D$4</c:f>
              <c:numCache>
                <c:formatCode>0.0%</c:formatCode>
                <c:ptCount val="3"/>
                <c:pt idx="0">
                  <c:v>5.6000000000000001E-2</c:v>
                </c:pt>
                <c:pt idx="1">
                  <c:v>7.3999999999999996E-2</c:v>
                </c:pt>
                <c:pt idx="2">
                  <c:v>0.1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211083456"/>
        <c:axId val="211084016"/>
      </c:barChart>
      <c:catAx>
        <c:axId val="21108345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211084016"/>
        <c:crosses val="autoZero"/>
        <c:auto val="1"/>
        <c:lblAlgn val="ctr"/>
        <c:lblOffset val="100"/>
        <c:noMultiLvlLbl val="0"/>
      </c:catAx>
      <c:valAx>
        <c:axId val="211084016"/>
        <c:scaling>
          <c:orientation val="minMax"/>
          <c:max val="0.2"/>
        </c:scaling>
        <c:delete val="1"/>
        <c:axPos val="l"/>
        <c:majorGridlines>
          <c:spPr>
            <a:ln>
              <a:solidFill>
                <a:schemeClr val="tx1"/>
              </a:solidFill>
            </a:ln>
          </c:spPr>
        </c:majorGridlines>
        <c:numFmt formatCode="0.0%" sourceLinked="0"/>
        <c:majorTickMark val="out"/>
        <c:minorTickMark val="none"/>
        <c:tickLblPos val="none"/>
        <c:crossAx val="211083456"/>
        <c:crosses val="autoZero"/>
        <c:crossBetween val="between"/>
      </c:valAx>
    </c:plotArea>
    <c:legend>
      <c:legendPos val="b"/>
      <c:layout/>
      <c:overlay val="0"/>
    </c:legend>
    <c:plotVisOnly val="1"/>
    <c:dispBlanksAs val="gap"/>
    <c:showDLblsOverMax val="0"/>
  </c:chart>
  <c:spPr>
    <a:solidFill>
      <a:prstClr val="white"/>
    </a:solidFill>
  </c:spPr>
  <c:txPr>
    <a:bodyPr/>
    <a:lstStyle/>
    <a:p>
      <a:pPr>
        <a:defRPr sz="1400" b="1" i="0" baseline="0">
          <a:solidFill>
            <a:schemeClr val="tx1"/>
          </a:solidFill>
          <a:latin typeface="Times New Roman" pitchFamily="18" charset="0"/>
        </a:defRPr>
      </a:pPr>
      <a:endParaRPr lang="ru-RU"/>
    </a:p>
  </c:txPr>
  <c:externalData r:id="rId1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800" baseline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r>
              <a:rPr lang="ru-RU" sz="1800" baseline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Читаете ли вы классическую литературу, которую проходите по программе в школе</a:t>
            </a:r>
            <a:endParaRPr lang="ru-RU" sz="1800" baseline="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3-4 кл.</c:v>
                </c:pt>
              </c:strCache>
            </c:strRef>
          </c:tx>
          <c:spPr>
            <a:solidFill>
              <a:srgbClr val="7030A0"/>
            </a:solidFill>
          </c:spPr>
          <c:invertIfNegative val="0"/>
          <c:dLbls>
            <c:dLbl>
              <c:idx val="2"/>
              <c:layout>
                <c:manualLayout>
                  <c:x val="-1.2503907471084715E-2"/>
                  <c:y val="-3.125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b="1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Да</c:v>
                </c:pt>
                <c:pt idx="1">
                  <c:v>Нет</c:v>
                </c:pt>
                <c:pt idx="2">
                  <c:v>Частично</c:v>
                </c:pt>
              </c:strCache>
            </c:strRef>
          </c:cat>
          <c:val>
            <c:numRef>
              <c:f>Лист1!$B$2:$B$4</c:f>
              <c:numCache>
                <c:formatCode>0.0%</c:formatCode>
                <c:ptCount val="3"/>
                <c:pt idx="0">
                  <c:v>0.27200000000000002</c:v>
                </c:pt>
                <c:pt idx="1">
                  <c:v>2.7000000000000003E-2</c:v>
                </c:pt>
                <c:pt idx="2">
                  <c:v>0.13300000000000001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5-8 кл.</c:v>
                </c:pt>
              </c:strCache>
            </c:strRef>
          </c:tx>
          <c:spPr>
            <a:solidFill>
              <a:schemeClr val="accent3">
                <a:lumMod val="75000"/>
              </a:schemeClr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b="1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Да</c:v>
                </c:pt>
                <c:pt idx="1">
                  <c:v>Нет</c:v>
                </c:pt>
                <c:pt idx="2">
                  <c:v>Частично</c:v>
                </c:pt>
              </c:strCache>
            </c:strRef>
          </c:cat>
          <c:val>
            <c:numRef>
              <c:f>Лист1!$C$2:$C$4</c:f>
              <c:numCache>
                <c:formatCode>0.0%</c:formatCode>
                <c:ptCount val="3"/>
                <c:pt idx="0">
                  <c:v>0.15400000000000003</c:v>
                </c:pt>
                <c:pt idx="1">
                  <c:v>2.4E-2</c:v>
                </c:pt>
                <c:pt idx="2">
                  <c:v>0.2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10 кл.</c:v>
                </c:pt>
              </c:strCache>
            </c:strRef>
          </c:tx>
          <c:spPr>
            <a:solidFill>
              <a:schemeClr val="accent6">
                <a:lumMod val="50000"/>
              </a:schemeClr>
            </a:solidFill>
          </c:spPr>
          <c:invertIfNegative val="0"/>
          <c:dLbls>
            <c:dLbl>
              <c:idx val="2"/>
              <c:layout>
                <c:manualLayout>
                  <c:x val="7.5023444826509203E-3"/>
                  <c:y val="-1.420454545454555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b="1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Да</c:v>
                </c:pt>
                <c:pt idx="1">
                  <c:v>Нет</c:v>
                </c:pt>
                <c:pt idx="2">
                  <c:v>Частично</c:v>
                </c:pt>
              </c:strCache>
            </c:strRef>
          </c:cat>
          <c:val>
            <c:numRef>
              <c:f>Лист1!$D$2:$D$4</c:f>
              <c:numCache>
                <c:formatCode>0.0%</c:formatCode>
                <c:ptCount val="3"/>
                <c:pt idx="0">
                  <c:v>8.4000000000000019E-2</c:v>
                </c:pt>
                <c:pt idx="1">
                  <c:v>1.4999999999999998E-2</c:v>
                </c:pt>
                <c:pt idx="2">
                  <c:v>9.9000000000000019E-2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207360640"/>
        <c:axId val="207361200"/>
      </c:barChart>
      <c:catAx>
        <c:axId val="207360640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b="1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ru-RU"/>
          </a:p>
        </c:txPr>
        <c:crossAx val="207361200"/>
        <c:crossesAt val="0"/>
        <c:auto val="1"/>
        <c:lblAlgn val="ctr"/>
        <c:lblOffset val="100"/>
        <c:noMultiLvlLbl val="0"/>
      </c:catAx>
      <c:valAx>
        <c:axId val="207361200"/>
        <c:scaling>
          <c:orientation val="minMax"/>
        </c:scaling>
        <c:delete val="1"/>
        <c:axPos val="l"/>
        <c:majorGridlines/>
        <c:numFmt formatCode="0%" sourceLinked="0"/>
        <c:majorTickMark val="out"/>
        <c:minorTickMark val="none"/>
        <c:tickLblPos val="none"/>
        <c:crossAx val="207360640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b="1">
              <a:latin typeface="Times New Roman" panose="02020603050405020304" pitchFamily="18" charset="0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solidFill>
      <a:schemeClr val="bg1"/>
    </a:solidFill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800"/>
            </a:pPr>
            <a:r>
              <a:rPr lang="ru-RU" sz="1800" dirty="0" smtClean="0"/>
              <a:t>Какой жанр вы предпочитаете</a:t>
            </a:r>
            <a:endParaRPr lang="ru-RU" sz="1800" dirty="0"/>
          </a:p>
        </c:rich>
      </c:tx>
      <c:layout>
        <c:manualLayout>
          <c:xMode val="edge"/>
          <c:yMode val="edge"/>
          <c:x val="0.57857131371368098"/>
          <c:y val="2.5867496204125467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13827548035598392"/>
          <c:y val="3.125E-2"/>
          <c:w val="0.76943442687654584"/>
          <c:h val="0.90160630300336997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3-4 кл.</c:v>
                </c:pt>
              </c:strCache>
            </c:strRef>
          </c:tx>
          <c:spPr>
            <a:solidFill>
              <a:srgbClr val="7030A0"/>
            </a:solidFill>
          </c:spPr>
          <c:invertIfNegative val="0"/>
          <c:dLbls>
            <c:dLbl>
              <c:idx val="0"/>
              <c:layout>
                <c:manualLayout>
                  <c:x val="1.1603242914529114E-3"/>
                  <c:y val="2.5867496204125467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1.1603242914529964E-3"/>
                  <c:y val="4.7031811280228986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1.6244540080341908E-2"/>
                  <c:y val="0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>
                <c:manualLayout>
                  <c:x val="-2.3206485829059716E-3"/>
                  <c:y val="1.4109543384068441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8"/>
              <c:layout>
                <c:manualLayout>
                  <c:x val="5.8016214572649827E-3"/>
                  <c:y val="1.8812724512091251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9"/>
              <c:layout>
                <c:manualLayout>
                  <c:x val="1.1603242914529964E-3"/>
                  <c:y val="2.3515905640114063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0"/>
              <c:layout>
                <c:manualLayout>
                  <c:x val="2.3206485829059716E-3"/>
                  <c:y val="1.1757952820057031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1"/>
              <c:layout>
                <c:manualLayout>
                  <c:x val="-1.1603242914530389E-3"/>
                  <c:y val="1.6461133948079843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2"/>
              <c:layout>
                <c:manualLayout>
                  <c:x val="0"/>
                  <c:y val="3.2922267896159686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Лист1!$A$2:$A$14</c:f>
              <c:strCache>
                <c:ptCount val="13"/>
                <c:pt idx="0">
                  <c:v>Детектив</c:v>
                </c:pt>
                <c:pt idx="1">
                  <c:v>Фантастика</c:v>
                </c:pt>
                <c:pt idx="2">
                  <c:v>Роман</c:v>
                </c:pt>
                <c:pt idx="3">
                  <c:v>Сказка</c:v>
                </c:pt>
                <c:pt idx="4">
                  <c:v>Рассказ</c:v>
                </c:pt>
                <c:pt idx="5">
                  <c:v>Повесть</c:v>
                </c:pt>
                <c:pt idx="6">
                  <c:v>Поэма</c:v>
                </c:pt>
                <c:pt idx="7">
                  <c:v>Легенда/миф</c:v>
                </c:pt>
                <c:pt idx="8">
                  <c:v>Ужасы</c:v>
                </c:pt>
                <c:pt idx="9">
                  <c:v>Драма</c:v>
                </c:pt>
                <c:pt idx="10">
                  <c:v>Философия</c:v>
                </c:pt>
                <c:pt idx="11">
                  <c:v>Биография</c:v>
                </c:pt>
                <c:pt idx="12">
                  <c:v>Научные факты</c:v>
                </c:pt>
              </c:strCache>
            </c:strRef>
          </c:cat>
          <c:val>
            <c:numRef>
              <c:f>Лист1!$B$2:$B$14</c:f>
              <c:numCache>
                <c:formatCode>0.0%</c:formatCode>
                <c:ptCount val="13"/>
                <c:pt idx="0">
                  <c:v>0.13400000000000001</c:v>
                </c:pt>
                <c:pt idx="1">
                  <c:v>0.24300000000000002</c:v>
                </c:pt>
                <c:pt idx="2">
                  <c:v>1.6000000000000004E-2</c:v>
                </c:pt>
                <c:pt idx="3">
                  <c:v>0.161</c:v>
                </c:pt>
                <c:pt idx="4">
                  <c:v>0.161</c:v>
                </c:pt>
                <c:pt idx="5">
                  <c:v>6.4000000000000015E-2</c:v>
                </c:pt>
                <c:pt idx="6">
                  <c:v>1.0999999999999998E-2</c:v>
                </c:pt>
                <c:pt idx="7">
                  <c:v>0.15500000000000003</c:v>
                </c:pt>
                <c:pt idx="8">
                  <c:v>0.15000000000000002</c:v>
                </c:pt>
                <c:pt idx="9">
                  <c:v>1.6000000000000004E-2</c:v>
                </c:pt>
                <c:pt idx="10">
                  <c:v>5.000000000000001E-3</c:v>
                </c:pt>
                <c:pt idx="11">
                  <c:v>2.5000000000000001E-2</c:v>
                </c:pt>
                <c:pt idx="12">
                  <c:v>8.0000000000000016E-2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5-8 кл.</c:v>
                </c:pt>
              </c:strCache>
            </c:strRef>
          </c:tx>
          <c:spPr>
            <a:solidFill>
              <a:schemeClr val="accent2">
                <a:lumMod val="60000"/>
                <a:lumOff val="40000"/>
              </a:schemeClr>
            </a:solidFill>
          </c:spPr>
          <c:invertIfNegative val="0"/>
          <c:dLbls>
            <c:dLbl>
              <c:idx val="1"/>
              <c:layout>
                <c:manualLayout>
                  <c:x val="-3.4809728743590744E-3"/>
                  <c:y val="-2.1164315076102655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1.1603242914529964E-3"/>
                  <c:y val="-1.646113394807993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1.1603242914529964E-3"/>
                  <c:y val="-1.4109543384068437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1.1603242914529965E-2"/>
                  <c:y val="-9.4063622560457104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>
                <c:manualLayout>
                  <c:x val="6.9619457487179572E-3"/>
                  <c:y val="2.3515905640114063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7"/>
              <c:layout>
                <c:manualLayout>
                  <c:x val="1.1603242914529964E-3"/>
                  <c:y val="-1.8812724512091292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8"/>
              <c:layout>
                <c:manualLayout>
                  <c:x val="-2.3206485829060778E-3"/>
                  <c:y val="-2.3515905640114063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0"/>
              <c:layout>
                <c:manualLayout>
                  <c:x val="2.3206485829059928E-3"/>
                  <c:y val="1.6461133948079801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1"/>
              <c:layout>
                <c:manualLayout>
                  <c:x val="2.5527134411965944E-2"/>
                  <c:y val="-4.7031811280228153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2"/>
              <c:layout>
                <c:manualLayout>
                  <c:x val="-1.1603242914530389E-3"/>
                  <c:y val="-1.8812724512091251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Лист1!$A$2:$A$14</c:f>
              <c:strCache>
                <c:ptCount val="13"/>
                <c:pt idx="0">
                  <c:v>Детектив</c:v>
                </c:pt>
                <c:pt idx="1">
                  <c:v>Фантастика</c:v>
                </c:pt>
                <c:pt idx="2">
                  <c:v>Роман</c:v>
                </c:pt>
                <c:pt idx="3">
                  <c:v>Сказка</c:v>
                </c:pt>
                <c:pt idx="4">
                  <c:v>Рассказ</c:v>
                </c:pt>
                <c:pt idx="5">
                  <c:v>Повесть</c:v>
                </c:pt>
                <c:pt idx="6">
                  <c:v>Поэма</c:v>
                </c:pt>
                <c:pt idx="7">
                  <c:v>Легенда/миф</c:v>
                </c:pt>
                <c:pt idx="8">
                  <c:v>Ужасы</c:v>
                </c:pt>
                <c:pt idx="9">
                  <c:v>Драма</c:v>
                </c:pt>
                <c:pt idx="10">
                  <c:v>Философия</c:v>
                </c:pt>
                <c:pt idx="11">
                  <c:v>Биография</c:v>
                </c:pt>
                <c:pt idx="12">
                  <c:v>Научные факты</c:v>
                </c:pt>
              </c:strCache>
            </c:strRef>
          </c:cat>
          <c:val>
            <c:numRef>
              <c:f>Лист1!$C$2:$C$14</c:f>
              <c:numCache>
                <c:formatCode>0.0%</c:formatCode>
                <c:ptCount val="13"/>
                <c:pt idx="0">
                  <c:v>0.15900000000000003</c:v>
                </c:pt>
                <c:pt idx="1">
                  <c:v>0.21800000000000003</c:v>
                </c:pt>
                <c:pt idx="2">
                  <c:v>9.8000000000000018E-2</c:v>
                </c:pt>
                <c:pt idx="3">
                  <c:v>3.4000000000000002E-2</c:v>
                </c:pt>
                <c:pt idx="4">
                  <c:v>5.7000000000000009E-2</c:v>
                </c:pt>
                <c:pt idx="5">
                  <c:v>5.3000000000000005E-2</c:v>
                </c:pt>
                <c:pt idx="6">
                  <c:v>1.6000000000000004E-2</c:v>
                </c:pt>
                <c:pt idx="7">
                  <c:v>0.12100000000000001</c:v>
                </c:pt>
                <c:pt idx="8">
                  <c:v>0.16400000000000001</c:v>
                </c:pt>
                <c:pt idx="9">
                  <c:v>7.6999999999999999E-2</c:v>
                </c:pt>
                <c:pt idx="10">
                  <c:v>3.5999999999999997E-2</c:v>
                </c:pt>
                <c:pt idx="11">
                  <c:v>2.3E-2</c:v>
                </c:pt>
                <c:pt idx="12">
                  <c:v>7.0999999999999994E-2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10 кл.</c:v>
                </c:pt>
              </c:strCache>
            </c:strRef>
          </c:tx>
          <c:spPr>
            <a:solidFill>
              <a:schemeClr val="accent6">
                <a:lumMod val="75000"/>
              </a:schemeClr>
            </a:solidFill>
          </c:spPr>
          <c:invertIfNegative val="0"/>
          <c:dLbls>
            <c:dLbl>
              <c:idx val="0"/>
              <c:layout>
                <c:manualLayout>
                  <c:x val="2.3206485829059503E-3"/>
                  <c:y val="-9.4063622560457971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0"/>
                  <c:y val="-1.8812724512091251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3.4809728743590107E-3"/>
                  <c:y val="-1.4109543384068522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2.3206485829059928E-3"/>
                  <c:y val="-1.1757952820057116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-1.1603242914530389E-3"/>
                  <c:y val="-9.4063622560456254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>
                <c:manualLayout>
                  <c:x val="2.3206485829059928E-3"/>
                  <c:y val="-1.8812724512091334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7"/>
              <c:layout>
                <c:manualLayout>
                  <c:x val="-3.4809728743590319E-3"/>
                  <c:y val="-2.3515905640114493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8"/>
              <c:layout>
                <c:manualLayout>
                  <c:x val="4.6412971658119856E-3"/>
                  <c:y val="-1.4109543384068481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9"/>
              <c:layout>
                <c:manualLayout>
                  <c:x val="-1.1603242914530389E-3"/>
                  <c:y val="-1.1757952820057075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0"/>
              <c:layout>
                <c:manualLayout>
                  <c:x val="2.3206485829059932E-3"/>
                  <c:y val="-1.6461133948079843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1"/>
              <c:layout>
                <c:manualLayout>
                  <c:x val="-6.9619457487179815E-3"/>
                  <c:y val="-2.3515905640113972E-3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2"/>
              <c:layout>
                <c:manualLayout>
                  <c:x val="2.3206485829059932E-3"/>
                  <c:y val="-2.8219086768136867E-2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Лист1!$A$2:$A$14</c:f>
              <c:strCache>
                <c:ptCount val="13"/>
                <c:pt idx="0">
                  <c:v>Детектив</c:v>
                </c:pt>
                <c:pt idx="1">
                  <c:v>Фантастика</c:v>
                </c:pt>
                <c:pt idx="2">
                  <c:v>Роман</c:v>
                </c:pt>
                <c:pt idx="3">
                  <c:v>Сказка</c:v>
                </c:pt>
                <c:pt idx="4">
                  <c:v>Рассказ</c:v>
                </c:pt>
                <c:pt idx="5">
                  <c:v>Повесть</c:v>
                </c:pt>
                <c:pt idx="6">
                  <c:v>Поэма</c:v>
                </c:pt>
                <c:pt idx="7">
                  <c:v>Легенда/миф</c:v>
                </c:pt>
                <c:pt idx="8">
                  <c:v>Ужасы</c:v>
                </c:pt>
                <c:pt idx="9">
                  <c:v>Драма</c:v>
                </c:pt>
                <c:pt idx="10">
                  <c:v>Философия</c:v>
                </c:pt>
                <c:pt idx="11">
                  <c:v>Биография</c:v>
                </c:pt>
                <c:pt idx="12">
                  <c:v>Научные факты</c:v>
                </c:pt>
              </c:strCache>
            </c:strRef>
          </c:cat>
          <c:val>
            <c:numRef>
              <c:f>Лист1!$D$2:$D$14</c:f>
              <c:numCache>
                <c:formatCode>0.0%</c:formatCode>
                <c:ptCount val="13"/>
                <c:pt idx="0">
                  <c:v>5.9000000000000004E-2</c:v>
                </c:pt>
                <c:pt idx="1">
                  <c:v>8.6000000000000021E-2</c:v>
                </c:pt>
                <c:pt idx="2">
                  <c:v>0.114</c:v>
                </c:pt>
                <c:pt idx="3">
                  <c:v>2.0000000000000005E-3</c:v>
                </c:pt>
                <c:pt idx="4">
                  <c:v>3.5999999999999997E-2</c:v>
                </c:pt>
                <c:pt idx="5">
                  <c:v>4.3000000000000003E-2</c:v>
                </c:pt>
                <c:pt idx="6">
                  <c:v>2.1000000000000005E-2</c:v>
                </c:pt>
                <c:pt idx="7">
                  <c:v>4.1000000000000002E-2</c:v>
                </c:pt>
                <c:pt idx="8">
                  <c:v>4.8000000000000001E-2</c:v>
                </c:pt>
                <c:pt idx="9">
                  <c:v>6.6000000000000003E-2</c:v>
                </c:pt>
                <c:pt idx="10">
                  <c:v>4.5999999999999999E-2</c:v>
                </c:pt>
                <c:pt idx="11">
                  <c:v>2.5000000000000001E-2</c:v>
                </c:pt>
                <c:pt idx="12">
                  <c:v>3.0000000000000002E-2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207364560"/>
        <c:axId val="207365120"/>
      </c:barChart>
      <c:catAx>
        <c:axId val="207364560"/>
        <c:scaling>
          <c:orientation val="minMax"/>
        </c:scaling>
        <c:delete val="0"/>
        <c:axPos val="l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400"/>
            </a:pPr>
            <a:endParaRPr lang="ru-RU"/>
          </a:p>
        </c:txPr>
        <c:crossAx val="207365120"/>
        <c:crosses val="autoZero"/>
        <c:auto val="1"/>
        <c:lblAlgn val="ctr"/>
        <c:lblOffset val="100"/>
        <c:noMultiLvlLbl val="0"/>
      </c:catAx>
      <c:valAx>
        <c:axId val="207365120"/>
        <c:scaling>
          <c:orientation val="minMax"/>
        </c:scaling>
        <c:delete val="1"/>
        <c:axPos val="b"/>
        <c:majorGridlines/>
        <c:numFmt formatCode="0%" sourceLinked="0"/>
        <c:majorTickMark val="out"/>
        <c:minorTickMark val="none"/>
        <c:tickLblPos val="none"/>
        <c:crossAx val="207364560"/>
        <c:crosses val="autoZero"/>
        <c:crossBetween val="between"/>
      </c:valAx>
      <c:spPr>
        <a:ln>
          <a:solidFill>
            <a:schemeClr val="tx1"/>
          </a:solidFill>
        </a:ln>
      </c:spPr>
    </c:plotArea>
    <c:legend>
      <c:legendPos val="r"/>
      <c:layout/>
      <c:overlay val="0"/>
      <c:txPr>
        <a:bodyPr/>
        <a:lstStyle/>
        <a:p>
          <a:pPr>
            <a:defRPr sz="1400"/>
          </a:pPr>
          <a:endParaRPr lang="ru-RU"/>
        </a:p>
      </c:txPr>
    </c:legend>
    <c:plotVisOnly val="1"/>
    <c:dispBlanksAs val="gap"/>
    <c:showDLblsOverMax val="0"/>
  </c:chart>
  <c:spPr>
    <a:solidFill>
      <a:prstClr val="white"/>
    </a:solidFill>
  </c:spPr>
  <c:txPr>
    <a:bodyPr/>
    <a:lstStyle/>
    <a:p>
      <a:pPr>
        <a:defRPr sz="1200" b="1" i="0" baseline="0">
          <a:solidFill>
            <a:schemeClr val="tx1"/>
          </a:solidFill>
          <a:latin typeface="Times New Roman" pitchFamily="18" charset="0"/>
        </a:defRPr>
      </a:pPr>
      <a:endParaRPr lang="ru-RU"/>
    </a:p>
  </c:txPr>
  <c:externalData r:id="rId1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dirty="0"/>
              <a:t>Интересуетесь ли новинками литературы в книжных магазинах</a:t>
            </a:r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3-4 кл.</c:v>
                </c:pt>
              </c:strCache>
            </c:strRef>
          </c:tx>
          <c:spPr>
            <a:solidFill>
              <a:srgbClr val="7030A0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Лист1!$A$2:$A$3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Лист1!$B$2:$B$3</c:f>
              <c:numCache>
                <c:formatCode>0.0%</c:formatCode>
                <c:ptCount val="2"/>
                <c:pt idx="0">
                  <c:v>0.313</c:v>
                </c:pt>
                <c:pt idx="1">
                  <c:v>0.12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5-8 кл.</c:v>
                </c:pt>
              </c:strCache>
            </c:strRef>
          </c:tx>
          <c:spPr>
            <a:solidFill>
              <a:schemeClr val="accent3">
                <a:lumMod val="75000"/>
              </a:schemeClr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Лист1!$A$2:$A$3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Лист1!$C$2:$C$3</c:f>
              <c:numCache>
                <c:formatCode>0.0%</c:formatCode>
                <c:ptCount val="2"/>
                <c:pt idx="0">
                  <c:v>0.17</c:v>
                </c:pt>
                <c:pt idx="1">
                  <c:v>0.20799999999999999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10 кл.</c:v>
                </c:pt>
              </c:strCache>
            </c:strRef>
          </c:tx>
          <c:spPr>
            <a:solidFill>
              <a:schemeClr val="accent6">
                <a:lumMod val="50000"/>
              </a:schemeClr>
            </a:solidFill>
          </c:spPr>
          <c:invertIfNegative val="0"/>
          <c:dLbls>
            <c:dLbl>
              <c:idx val="1"/>
              <c:layout>
                <c:manualLayout>
                  <c:x val="-1.250390747108563E-3"/>
                  <c:y val="-8.522727272727272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Лист1!$A$2:$A$3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Лист1!$D$2:$D$3</c:f>
              <c:numCache>
                <c:formatCode>0.0%</c:formatCode>
                <c:ptCount val="2"/>
                <c:pt idx="0">
                  <c:v>0.1</c:v>
                </c:pt>
                <c:pt idx="1">
                  <c:v>8.8999999999999996E-2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211269024"/>
        <c:axId val="211269584"/>
      </c:barChart>
      <c:catAx>
        <c:axId val="21126902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ln>
            <a:solidFill>
              <a:schemeClr val="tx1"/>
            </a:solidFill>
          </a:ln>
        </c:spPr>
        <c:crossAx val="211269584"/>
        <c:crosses val="autoZero"/>
        <c:auto val="1"/>
        <c:lblAlgn val="ctr"/>
        <c:lblOffset val="100"/>
        <c:noMultiLvlLbl val="0"/>
      </c:catAx>
      <c:valAx>
        <c:axId val="211269584"/>
        <c:scaling>
          <c:orientation val="minMax"/>
        </c:scaling>
        <c:delete val="1"/>
        <c:axPos val="l"/>
        <c:majorGridlines/>
        <c:numFmt formatCode="0.0%" sourceLinked="1"/>
        <c:majorTickMark val="out"/>
        <c:minorTickMark val="none"/>
        <c:tickLblPos val="none"/>
        <c:crossAx val="211269024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spPr>
    <a:solidFill>
      <a:prstClr val="white"/>
    </a:solidFill>
  </c:spPr>
  <c:txPr>
    <a:bodyPr/>
    <a:lstStyle/>
    <a:p>
      <a:pPr>
        <a:defRPr sz="1800" b="1">
          <a:latin typeface="Times New Roman" panose="02020603050405020304" pitchFamily="18" charset="0"/>
          <a:cs typeface="Times New Roman" panose="02020603050405020304" pitchFamily="18" charset="0"/>
        </a:defRPr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Любите ли вы читать</c:v>
                </c:pt>
              </c:strCache>
            </c:strRef>
          </c:tx>
          <c:spPr>
            <a:ln>
              <a:solidFill>
                <a:schemeClr val="accent2">
                  <a:lumMod val="75000"/>
                </a:schemeClr>
              </a:solidFill>
            </a:ln>
          </c:spPr>
          <c:dPt>
            <c:idx val="0"/>
            <c:bubble3D val="0"/>
            <c:spPr>
              <a:solidFill>
                <a:schemeClr val="accent2">
                  <a:lumMod val="75000"/>
                </a:schemeClr>
              </a:solidFill>
              <a:ln w="25400">
                <a:solidFill>
                  <a:schemeClr val="accent2">
                    <a:lumMod val="75000"/>
                  </a:schemeClr>
                </a:solidFill>
              </a:ln>
              <a:effectLst/>
              <a:sp3d contourW="25400">
                <a:contourClr>
                  <a:schemeClr val="accent2">
                    <a:lumMod val="75000"/>
                  </a:schemeClr>
                </a:contourClr>
              </a:sp3d>
            </c:spPr>
          </c:dPt>
          <c:dPt>
            <c:idx val="1"/>
            <c:bubble3D val="0"/>
            <c:spPr>
              <a:solidFill>
                <a:srgbClr val="FFC000"/>
              </a:solidFill>
              <a:ln w="25400">
                <a:solidFill>
                  <a:schemeClr val="accent2">
                    <a:lumMod val="75000"/>
                  </a:schemeClr>
                </a:solidFill>
              </a:ln>
              <a:effectLst/>
              <a:sp3d contourW="25400">
                <a:contourClr>
                  <a:schemeClr val="accent2">
                    <a:lumMod val="75000"/>
                  </a:schemeClr>
                </a:contourClr>
              </a:sp3d>
            </c:spPr>
          </c:dPt>
          <c:dPt>
            <c:idx val="2"/>
            <c:bubble3D val="0"/>
            <c:spPr>
              <a:solidFill>
                <a:schemeClr val="accent3"/>
              </a:solidFill>
              <a:ln w="25400">
                <a:solidFill>
                  <a:schemeClr val="accent2">
                    <a:lumMod val="75000"/>
                  </a:schemeClr>
                </a:solidFill>
              </a:ln>
              <a:effectLst/>
              <a:sp3d contourW="25400">
                <a:contourClr>
                  <a:schemeClr val="accent2">
                    <a:lumMod val="75000"/>
                  </a:schemeClr>
                </a:contourClr>
              </a:sp3d>
            </c:spPr>
          </c:dPt>
          <c:dPt>
            <c:idx val="3"/>
            <c:bubble3D val="0"/>
            <c:spPr>
              <a:solidFill>
                <a:schemeClr val="accent4"/>
              </a:solidFill>
              <a:ln w="25400">
                <a:solidFill>
                  <a:schemeClr val="accent2">
                    <a:lumMod val="75000"/>
                  </a:schemeClr>
                </a:solidFill>
              </a:ln>
              <a:effectLst/>
              <a:sp3d contourW="25400">
                <a:contourClr>
                  <a:schemeClr val="accent2">
                    <a:lumMod val="75000"/>
                  </a:schemeClr>
                </a:contourClr>
              </a:sp3d>
            </c:spPr>
          </c:dPt>
          <c:dLbls>
            <c:dLbl>
              <c:idx val="1"/>
              <c:layout>
                <c:manualLayout>
                  <c:x val="0.10371174062760755"/>
                  <c:y val="7.3156540801717962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1" i="0" u="none" strike="noStrike" kern="1200" baseline="0">
                    <a:solidFill>
                      <a:schemeClr val="bg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Лист1!$A$2:$A$3</c:f>
              <c:strCache>
                <c:ptCount val="2"/>
                <c:pt idx="0">
                  <c:v>Да </c:v>
                </c:pt>
                <c:pt idx="1">
                  <c:v>Нет </c:v>
                </c:pt>
              </c:strCache>
            </c:strRef>
          </c:cat>
          <c:val>
            <c:numRef>
              <c:f>Лист1!$B$2:$B$3</c:f>
              <c:numCache>
                <c:formatCode>0.00%</c:formatCode>
                <c:ptCount val="2"/>
                <c:pt idx="0">
                  <c:v>0.74230000000000007</c:v>
                </c:pt>
                <c:pt idx="1">
                  <c:v>0.2576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algn="ctr" rtl="0">
            <a:defRPr lang="ru-RU" sz="1862" b="1" i="0" u="none" strike="noStrike" kern="1200" spc="0" baseline="0">
              <a:solidFill>
                <a:prstClr val="black">
                  <a:lumMod val="65000"/>
                  <a:lumOff val="35000"/>
                </a:prst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zero"/>
    <c:showDLblsOverMax val="0"/>
  </c:chart>
  <c:spPr>
    <a:solidFill>
      <a:schemeClr val="bg1"/>
    </a:solidFill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800" baseline="0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r>
              <a:rPr lang="ru-RU" sz="1800" baseline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Интересуетесь ли новинками литературы в сетях Интернет</a:t>
            </a:r>
            <a:endParaRPr lang="ru-RU" sz="1800" baseline="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3-4 кл.</c:v>
                </c:pt>
              </c:strCache>
            </c:strRef>
          </c:tx>
          <c:spPr>
            <a:solidFill>
              <a:srgbClr val="7030A0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b="1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Лист1!$A$2:$A$3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Лист1!$B$2:$B$3</c:f>
              <c:numCache>
                <c:formatCode>0.0%</c:formatCode>
                <c:ptCount val="2"/>
                <c:pt idx="0">
                  <c:v>0.17900000000000002</c:v>
                </c:pt>
                <c:pt idx="1">
                  <c:v>0.254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5-8 кл.</c:v>
                </c:pt>
              </c:strCache>
            </c:strRef>
          </c:tx>
          <c:spPr>
            <a:solidFill>
              <a:schemeClr val="accent3">
                <a:lumMod val="75000"/>
              </a:schemeClr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b="1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Лист1!$A$2:$A$3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Лист1!$C$2:$C$3</c:f>
              <c:numCache>
                <c:formatCode>0.0%</c:formatCode>
                <c:ptCount val="2"/>
                <c:pt idx="0">
                  <c:v>0.20800000000000002</c:v>
                </c:pt>
                <c:pt idx="1">
                  <c:v>0.17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10 кл.</c:v>
                </c:pt>
              </c:strCache>
            </c:strRef>
          </c:tx>
          <c:spPr>
            <a:solidFill>
              <a:schemeClr val="accent6">
                <a:lumMod val="50000"/>
              </a:schemeClr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b="1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Лист1!$A$2:$A$3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Лист1!$D$2:$D$3</c:f>
              <c:numCache>
                <c:formatCode>0.0%</c:formatCode>
                <c:ptCount val="2"/>
                <c:pt idx="0">
                  <c:v>0.127</c:v>
                </c:pt>
                <c:pt idx="1">
                  <c:v>6.2000000000000006E-2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211272384"/>
        <c:axId val="211272944"/>
      </c:barChart>
      <c:catAx>
        <c:axId val="21127238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b="1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ru-RU"/>
          </a:p>
        </c:txPr>
        <c:crossAx val="211272944"/>
        <c:crosses val="autoZero"/>
        <c:auto val="1"/>
        <c:lblAlgn val="ctr"/>
        <c:lblOffset val="100"/>
        <c:noMultiLvlLbl val="0"/>
      </c:catAx>
      <c:valAx>
        <c:axId val="211272944"/>
        <c:scaling>
          <c:orientation val="minMax"/>
        </c:scaling>
        <c:delete val="1"/>
        <c:axPos val="l"/>
        <c:majorGridlines/>
        <c:numFmt formatCode="0.0%" sourceLinked="1"/>
        <c:majorTickMark val="out"/>
        <c:minorTickMark val="none"/>
        <c:tickLblPos val="none"/>
        <c:crossAx val="211272384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b="1">
              <a:latin typeface="Times New Roman" panose="02020603050405020304" pitchFamily="18" charset="0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solidFill>
      <a:prstClr val="white"/>
    </a:solidFill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sz="1800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какой форме вы</a:t>
            </a:r>
            <a:r>
              <a:rPr lang="ru-RU" sz="1800" baseline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предпочитаете читать книги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3-4 кл.</c:v>
                </c:pt>
              </c:strCache>
            </c:strRef>
          </c:tx>
          <c:spPr>
            <a:solidFill>
              <a:srgbClr val="7030A0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b="1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Лист1!$A$2:$A$3</c:f>
              <c:strCache>
                <c:ptCount val="2"/>
                <c:pt idx="0">
                  <c:v>Бумажный вариант</c:v>
                </c:pt>
                <c:pt idx="1">
                  <c:v>Электронное издание</c:v>
                </c:pt>
              </c:strCache>
            </c:strRef>
          </c:cat>
          <c:val>
            <c:numRef>
              <c:f>Лист1!$B$2:$B$3</c:f>
              <c:numCache>
                <c:formatCode>0.00%</c:formatCode>
                <c:ptCount val="2"/>
                <c:pt idx="0">
                  <c:v>0.3670000000000001</c:v>
                </c:pt>
                <c:pt idx="1">
                  <c:v>6.4000000000000015E-2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5-8 кл.</c:v>
                </c:pt>
              </c:strCache>
            </c:strRef>
          </c:tx>
          <c:spPr>
            <a:solidFill>
              <a:schemeClr val="accent3">
                <a:lumMod val="75000"/>
              </a:schemeClr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b="1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Лист1!$A$2:$A$3</c:f>
              <c:strCache>
                <c:ptCount val="2"/>
                <c:pt idx="0">
                  <c:v>Бумажный вариант</c:v>
                </c:pt>
                <c:pt idx="1">
                  <c:v>Электронное издание</c:v>
                </c:pt>
              </c:strCache>
            </c:strRef>
          </c:cat>
          <c:val>
            <c:numRef>
              <c:f>Лист1!$C$2:$C$3</c:f>
              <c:numCache>
                <c:formatCode>0.00%</c:formatCode>
                <c:ptCount val="2"/>
                <c:pt idx="0">
                  <c:v>0.23300000000000001</c:v>
                </c:pt>
                <c:pt idx="1">
                  <c:v>0.12400000000000001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10 кл.</c:v>
                </c:pt>
              </c:strCache>
            </c:strRef>
          </c:tx>
          <c:spPr>
            <a:solidFill>
              <a:schemeClr val="accent6">
                <a:lumMod val="50000"/>
              </a:schemeClr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b="1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Лист1!$A$2:$A$3</c:f>
              <c:strCache>
                <c:ptCount val="2"/>
                <c:pt idx="0">
                  <c:v>Бумажный вариант</c:v>
                </c:pt>
                <c:pt idx="1">
                  <c:v>Электронное издание</c:v>
                </c:pt>
              </c:strCache>
            </c:strRef>
          </c:cat>
          <c:val>
            <c:numRef>
              <c:f>Лист1!$D$2:$D$3</c:f>
              <c:numCache>
                <c:formatCode>0%</c:formatCode>
                <c:ptCount val="2"/>
                <c:pt idx="0" formatCode="0.00%">
                  <c:v>0.13800000000000001</c:v>
                </c:pt>
                <c:pt idx="1">
                  <c:v>0.05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211276304"/>
        <c:axId val="211509136"/>
      </c:barChart>
      <c:catAx>
        <c:axId val="21127630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spPr>
          <a:ln>
            <a:solidFill>
              <a:schemeClr val="tx1"/>
            </a:solidFill>
          </a:ln>
        </c:spPr>
        <c:txPr>
          <a:bodyPr/>
          <a:lstStyle/>
          <a:p>
            <a:pPr>
              <a:defRPr b="1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ru-RU"/>
          </a:p>
        </c:txPr>
        <c:crossAx val="211509136"/>
        <c:crosses val="autoZero"/>
        <c:auto val="1"/>
        <c:lblAlgn val="ctr"/>
        <c:lblOffset val="100"/>
        <c:noMultiLvlLbl val="0"/>
      </c:catAx>
      <c:valAx>
        <c:axId val="211509136"/>
        <c:scaling>
          <c:orientation val="minMax"/>
        </c:scaling>
        <c:delete val="1"/>
        <c:axPos val="l"/>
        <c:majorGridlines/>
        <c:numFmt formatCode="0.00%" sourceLinked="1"/>
        <c:majorTickMark val="out"/>
        <c:minorTickMark val="none"/>
        <c:tickLblPos val="none"/>
        <c:crossAx val="211276304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b="1">
              <a:latin typeface="Times New Roman" panose="02020603050405020304" pitchFamily="18" charset="0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solidFill>
      <a:prstClr val="white"/>
    </a:solidFill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3-4 кл. Да</c:v>
                </c:pt>
              </c:strCache>
            </c:strRef>
          </c:tx>
          <c:invertIfNegative val="0"/>
          <c:dLbls>
            <c:dLbl>
              <c:idx val="2"/>
              <c:layout>
                <c:manualLayout>
                  <c:x val="2.8758987183494841E-2"/>
                  <c:y val="8.5227272727272704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400" b="1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Кто ваш любимый современный писатель, поэт</c:v>
                </c:pt>
                <c:pt idx="1">
                  <c:v>Ваша любимая книга современного писателя</c:v>
                </c:pt>
                <c:pt idx="2">
                  <c:v>Книга современного писателя, поэта, которую вы прочитали недавно</c:v>
                </c:pt>
              </c:strCache>
            </c:strRef>
          </c:cat>
          <c:val>
            <c:numRef>
              <c:f>Лист1!$B$2:$B$4</c:f>
              <c:numCache>
                <c:formatCode>0.0%</c:formatCode>
                <c:ptCount val="3"/>
                <c:pt idx="0">
                  <c:v>0.44</c:v>
                </c:pt>
                <c:pt idx="1">
                  <c:v>0.442</c:v>
                </c:pt>
                <c:pt idx="2">
                  <c:v>0.47599999999999998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3-4 кл.Нет</c:v>
                </c:pt>
              </c:strCache>
            </c:strRef>
          </c:tx>
          <c:spPr>
            <a:solidFill>
              <a:schemeClr val="accent3">
                <a:lumMod val="75000"/>
              </a:schemeClr>
            </a:solidFill>
          </c:spPr>
          <c:invertIfNegative val="0"/>
          <c:dLbls>
            <c:dLbl>
              <c:idx val="0"/>
              <c:layout>
                <c:manualLayout>
                  <c:x val="-1.1461782774334973E-17"/>
                  <c:y val="-8.522727272727272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7.5023444826508284E-3"/>
                  <c:y val="0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400" b="1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Кто ваш любимый современный писатель, поэт</c:v>
                </c:pt>
                <c:pt idx="1">
                  <c:v>Ваша любимая книга современного писателя</c:v>
                </c:pt>
                <c:pt idx="2">
                  <c:v>Книга современного писателя, поэта, которую вы прочитали недавно</c:v>
                </c:pt>
              </c:strCache>
            </c:strRef>
          </c:cat>
          <c:val>
            <c:numRef>
              <c:f>Лист1!$C$2:$C$4</c:f>
              <c:numCache>
                <c:formatCode>0.0%</c:formatCode>
                <c:ptCount val="3"/>
                <c:pt idx="0">
                  <c:v>5.1999999999999998E-2</c:v>
                </c:pt>
                <c:pt idx="1">
                  <c:v>5.8000000000000003E-2</c:v>
                </c:pt>
                <c:pt idx="2">
                  <c:v>8.0000000000000002E-3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5-8 кл.Да</c:v>
                </c:pt>
              </c:strCache>
            </c:strRef>
          </c:tx>
          <c:spPr>
            <a:solidFill>
              <a:srgbClr val="C00000"/>
            </a:solidFill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400" b="1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Кто ваш любимый современный писатель, поэт</c:v>
                </c:pt>
                <c:pt idx="1">
                  <c:v>Ваша любимая книга современного писателя</c:v>
                </c:pt>
                <c:pt idx="2">
                  <c:v>Книга современного писателя, поэта, которую вы прочитали недавно</c:v>
                </c:pt>
              </c:strCache>
            </c:strRef>
          </c:cat>
          <c:val>
            <c:numRef>
              <c:f>Лист1!$D$2:$D$4</c:f>
              <c:numCache>
                <c:formatCode>0.0%</c:formatCode>
                <c:ptCount val="3"/>
                <c:pt idx="0">
                  <c:v>0.33500000000000002</c:v>
                </c:pt>
                <c:pt idx="1">
                  <c:v>0.34300000000000003</c:v>
                </c:pt>
                <c:pt idx="2">
                  <c:v>0.32100000000000001</c:v>
                </c:pt>
              </c:numCache>
            </c:numRef>
          </c:val>
        </c:ser>
        <c:ser>
          <c:idx val="3"/>
          <c:order val="3"/>
          <c:tx>
            <c:strRef>
              <c:f>Лист1!$E$1</c:f>
              <c:strCache>
                <c:ptCount val="1"/>
                <c:pt idx="0">
                  <c:v>5-8 кл. Нет</c:v>
                </c:pt>
              </c:strCache>
            </c:strRef>
          </c:tx>
          <c:spPr>
            <a:solidFill>
              <a:srgbClr val="FFC000"/>
            </a:solidFill>
          </c:spPr>
          <c:invertIfNegative val="0"/>
          <c:dLbls>
            <c:dLbl>
              <c:idx val="0"/>
              <c:layout>
                <c:manualLayout>
                  <c:x val="7.5023444826508058E-3"/>
                  <c:y val="-1.136363636363646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2.5007814942169426E-3"/>
                  <c:y val="-2.2727272727272728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3.7511722413254142E-3"/>
                  <c:y val="-2.8409090909091012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400" b="1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Кто ваш любимый современный писатель, поэт</c:v>
                </c:pt>
                <c:pt idx="1">
                  <c:v>Ваша любимая книга современного писателя</c:v>
                </c:pt>
                <c:pt idx="2">
                  <c:v>Книга современного писателя, поэта, которую вы прочитали недавно</c:v>
                </c:pt>
              </c:strCache>
            </c:strRef>
          </c:cat>
          <c:val>
            <c:numRef>
              <c:f>Лист1!$E$2:$E$4</c:f>
              <c:numCache>
                <c:formatCode>0.0%</c:formatCode>
                <c:ptCount val="3"/>
                <c:pt idx="0">
                  <c:v>0.125</c:v>
                </c:pt>
                <c:pt idx="1">
                  <c:v>0.127</c:v>
                </c:pt>
                <c:pt idx="2">
                  <c:v>0.13400000000000001</c:v>
                </c:pt>
              </c:numCache>
            </c:numRef>
          </c:val>
        </c:ser>
        <c:ser>
          <c:idx val="4"/>
          <c:order val="4"/>
          <c:tx>
            <c:strRef>
              <c:f>Лист1!$F$1</c:f>
              <c:strCache>
                <c:ptCount val="1"/>
                <c:pt idx="0">
                  <c:v>10 кл.Да</c:v>
                </c:pt>
              </c:strCache>
            </c:strRef>
          </c:tx>
          <c:spPr>
            <a:solidFill>
              <a:schemeClr val="accent6">
                <a:lumMod val="50000"/>
              </a:schemeClr>
            </a:solidFill>
          </c:spPr>
          <c:invertIfNegative val="0"/>
          <c:dLbls>
            <c:dLbl>
              <c:idx val="0"/>
              <c:layout>
                <c:manualLayout>
                  <c:x val="2.000625195373552E-2"/>
                  <c:y val="-3.693181818181818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1.7505470459518599E-2"/>
                  <c:y val="-2.84090909090909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400" b="1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Кто ваш любимый современный писатель, поэт</c:v>
                </c:pt>
                <c:pt idx="1">
                  <c:v>Ваша любимая книга современного писателя</c:v>
                </c:pt>
                <c:pt idx="2">
                  <c:v>Книга современного писателя, поэта, которую вы прочитали недавно</c:v>
                </c:pt>
              </c:strCache>
            </c:strRef>
          </c:cat>
          <c:val>
            <c:numRef>
              <c:f>Лист1!$F$2:$F$4</c:f>
              <c:numCache>
                <c:formatCode>0.0%</c:formatCode>
                <c:ptCount val="3"/>
                <c:pt idx="0">
                  <c:v>0.223</c:v>
                </c:pt>
                <c:pt idx="1">
                  <c:v>0.216</c:v>
                </c:pt>
                <c:pt idx="2">
                  <c:v>0.20300000000000001</c:v>
                </c:pt>
              </c:numCache>
            </c:numRef>
          </c:val>
        </c:ser>
        <c:ser>
          <c:idx val="5"/>
          <c:order val="5"/>
          <c:tx>
            <c:strRef>
              <c:f>Лист1!$G$1</c:f>
              <c:strCache>
                <c:ptCount val="1"/>
                <c:pt idx="0">
                  <c:v>10 кл. Нет</c:v>
                </c:pt>
              </c:strCache>
            </c:strRef>
          </c:tx>
          <c:invertIfNegative val="0"/>
          <c:dLbls>
            <c:dLbl>
              <c:idx val="0"/>
              <c:layout>
                <c:manualLayout>
                  <c:x val="7.5023444826508284E-3"/>
                  <c:y val="-8.5227272727272721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2.5007814942169426E-3"/>
                  <c:y val="5.681818181818182E-3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1.1253516723976243E-2"/>
                  <c:y val="-1.7045454545454544E-2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400" b="1"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Лист1!$A$2:$A$4</c:f>
              <c:strCache>
                <c:ptCount val="3"/>
                <c:pt idx="0">
                  <c:v>Кто ваш любимый современный писатель, поэт</c:v>
                </c:pt>
                <c:pt idx="1">
                  <c:v>Ваша любимая книга современного писателя</c:v>
                </c:pt>
                <c:pt idx="2">
                  <c:v>Книга современного писателя, поэта, которую вы прочитали недавно</c:v>
                </c:pt>
              </c:strCache>
            </c:strRef>
          </c:cat>
          <c:val>
            <c:numRef>
              <c:f>Лист1!$G$2:$G$4</c:f>
              <c:numCache>
                <c:formatCode>0.0%</c:formatCode>
                <c:ptCount val="3"/>
                <c:pt idx="0">
                  <c:v>1.0999999999999999E-2</c:v>
                </c:pt>
                <c:pt idx="1">
                  <c:v>2.1999999999999999E-2</c:v>
                </c:pt>
                <c:pt idx="2">
                  <c:v>2.7E-2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211514176"/>
        <c:axId val="211514736"/>
      </c:barChart>
      <c:catAx>
        <c:axId val="211514176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txPr>
          <a:bodyPr/>
          <a:lstStyle/>
          <a:p>
            <a:pPr>
              <a:defRPr sz="1600" b="1">
                <a:latin typeface="Times New Roman" panose="02020603050405020304" pitchFamily="18" charset="0"/>
                <a:cs typeface="Times New Roman" panose="02020603050405020304" pitchFamily="18" charset="0"/>
              </a:defRPr>
            </a:pPr>
            <a:endParaRPr lang="ru-RU"/>
          </a:p>
        </c:txPr>
        <c:crossAx val="211514736"/>
        <c:crosses val="autoZero"/>
        <c:auto val="1"/>
        <c:lblAlgn val="ctr"/>
        <c:lblOffset val="100"/>
        <c:noMultiLvlLbl val="0"/>
      </c:catAx>
      <c:valAx>
        <c:axId val="211514736"/>
        <c:scaling>
          <c:orientation val="minMax"/>
        </c:scaling>
        <c:delete val="1"/>
        <c:axPos val="l"/>
        <c:majorGridlines/>
        <c:numFmt formatCode="0.0%" sourceLinked="1"/>
        <c:majorTickMark val="out"/>
        <c:minorTickMark val="none"/>
        <c:tickLblPos val="none"/>
        <c:crossAx val="211514176"/>
        <c:crosses val="autoZero"/>
        <c:crossBetween val="between"/>
      </c:valAx>
    </c:plotArea>
    <c:legend>
      <c:legendPos val="r"/>
      <c:layout/>
      <c:overlay val="0"/>
      <c:txPr>
        <a:bodyPr/>
        <a:lstStyle/>
        <a:p>
          <a:pPr>
            <a:defRPr b="1">
              <a:latin typeface="Times New Roman" panose="02020603050405020304" pitchFamily="18" charset="0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gap"/>
    <c:showDLblsOverMax val="0"/>
  </c:chart>
  <c:spPr>
    <a:solidFill>
      <a:prstClr val="white"/>
    </a:solidFill>
  </c:spPr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Что вы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читаете чаще всего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c:rich>
      </c:tx>
      <c:layout>
        <c:manualLayout>
          <c:xMode val="edge"/>
          <c:yMode val="edge"/>
          <c:x val="0.33487649929973229"/>
          <c:y val="1.7045454545454544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Что вы читаете чаще всего</c:v>
                </c:pt>
              </c:strCache>
            </c:strRef>
          </c:tx>
          <c:dPt>
            <c:idx val="0"/>
            <c:bubble3D val="0"/>
            <c:spPr>
              <a:solidFill>
                <a:schemeClr val="accent2">
                  <a:lumMod val="75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1"/>
            <c:bubble3D val="0"/>
            <c:spPr>
              <a:solidFill>
                <a:srgbClr val="FFC000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2"/>
            <c:bubble3D val="0"/>
            <c:spPr>
              <a:solidFill>
                <a:schemeClr val="accent6">
                  <a:lumMod val="5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3"/>
            <c:bubble3D val="0"/>
            <c:spPr>
              <a:solidFill>
                <a:schemeClr val="accent4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4"/>
            <c:bubble3D val="0"/>
            <c:spPr>
              <a:solidFill>
                <a:srgbClr val="C00000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baseline="0">
                    <a:solidFill>
                      <a:schemeClr val="bg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Лист1!$A$2:$A$6</c:f>
              <c:strCache>
                <c:ptCount val="5"/>
                <c:pt idx="0">
                  <c:v>Художественную литературу</c:v>
                </c:pt>
                <c:pt idx="1">
                  <c:v>Газеты</c:v>
                </c:pt>
                <c:pt idx="2">
                  <c:v>Журналы</c:v>
                </c:pt>
                <c:pt idx="3">
                  <c:v>Другое</c:v>
                </c:pt>
                <c:pt idx="4">
                  <c:v>Ничего</c:v>
                </c:pt>
              </c:strCache>
            </c:strRef>
          </c:cat>
          <c:val>
            <c:numRef>
              <c:f>Лист1!$B$2:$B$6</c:f>
              <c:numCache>
                <c:formatCode>0.0%</c:formatCode>
                <c:ptCount val="5"/>
                <c:pt idx="0">
                  <c:v>0.51</c:v>
                </c:pt>
                <c:pt idx="1">
                  <c:v>4.0000000000000022E-2</c:v>
                </c:pt>
                <c:pt idx="2">
                  <c:v>0.18100000000000008</c:v>
                </c:pt>
                <c:pt idx="3" formatCode="0%">
                  <c:v>0.17</c:v>
                </c:pt>
                <c:pt idx="4">
                  <c:v>9.0000000000000024E-2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zero"/>
    <c:showDLblsOverMax val="0"/>
  </c:chart>
  <c:spPr>
    <a:solidFill>
      <a:schemeClr val="bg1"/>
    </a:solidFill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Если вы не читаете ничего, укажите причину</c:v>
                </c:pt>
              </c:strCache>
            </c:strRef>
          </c:tx>
          <c:dPt>
            <c:idx val="0"/>
            <c:bubble3D val="0"/>
            <c:spPr>
              <a:solidFill>
                <a:schemeClr val="accent3">
                  <a:lumMod val="75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1"/>
            <c:bubble3D val="0"/>
            <c:spPr>
              <a:solidFill>
                <a:schemeClr val="accent6">
                  <a:lumMod val="5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2"/>
            <c:bubble3D val="0"/>
            <c:spPr>
              <a:solidFill>
                <a:srgbClr val="C00000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3"/>
            <c:bubble3D val="0"/>
            <c:spPr>
              <a:solidFill>
                <a:schemeClr val="accent4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600" b="1">
                    <a:solidFill>
                      <a:schemeClr val="bg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Лист1!$A$2:$A$4</c:f>
              <c:strCache>
                <c:ptCount val="3"/>
                <c:pt idx="0">
                  <c:v>Нет времени</c:v>
                </c:pt>
                <c:pt idx="1">
                  <c:v>Не интересно</c:v>
                </c:pt>
                <c:pt idx="2">
                  <c:v>Есть развлечения более приятные</c:v>
                </c:pt>
              </c:strCache>
            </c:strRef>
          </c:cat>
          <c:val>
            <c:numRef>
              <c:f>Лист1!$B$2:$B$4</c:f>
              <c:numCache>
                <c:formatCode>0.0%</c:formatCode>
                <c:ptCount val="3"/>
                <c:pt idx="0">
                  <c:v>0.33400000000000007</c:v>
                </c:pt>
                <c:pt idx="1">
                  <c:v>0.24800000000000003</c:v>
                </c:pt>
                <c:pt idx="2">
                  <c:v>0.41800000000000004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zero"/>
    <c:showDLblsOverMax val="0"/>
  </c:chart>
  <c:spPr>
    <a:solidFill>
      <a:schemeClr val="bg1"/>
    </a:solidFill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Что Вы предпочитаете читать</c:v>
                </c:pt>
              </c:strCache>
            </c:strRef>
          </c:tx>
          <c:dPt>
            <c:idx val="0"/>
            <c:bubble3D val="0"/>
            <c:spPr>
              <a:solidFill>
                <a:schemeClr val="accent3">
                  <a:lumMod val="75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1"/>
            <c:bubble3D val="0"/>
            <c:spPr>
              <a:solidFill>
                <a:schemeClr val="accent6">
                  <a:lumMod val="5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2"/>
            <c:bubble3D val="0"/>
            <c:spPr>
              <a:solidFill>
                <a:srgbClr val="C00000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3"/>
            <c:bubble3D val="0"/>
            <c:spPr>
              <a:solidFill>
                <a:schemeClr val="accent4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chemeClr val="bg1"/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dLblPos val="bestFit"/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Лист1!$A$2:$A$4</c:f>
              <c:strCache>
                <c:ptCount val="3"/>
                <c:pt idx="0">
                  <c:v>Книги современных авторов</c:v>
                </c:pt>
                <c:pt idx="1">
                  <c:v>Классическую литературу</c:v>
                </c:pt>
                <c:pt idx="2">
                  <c:v>Зарубежную литературу</c:v>
                </c:pt>
              </c:strCache>
            </c:strRef>
          </c:cat>
          <c:val>
            <c:numRef>
              <c:f>Лист1!$B$2:$B$4</c:f>
              <c:numCache>
                <c:formatCode>0.0%</c:formatCode>
                <c:ptCount val="3"/>
                <c:pt idx="0">
                  <c:v>0.38600000000000012</c:v>
                </c:pt>
                <c:pt idx="1">
                  <c:v>0.31400000000000011</c:v>
                </c:pt>
                <c:pt idx="2">
                  <c:v>0.3000000000000001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zero"/>
    <c:showDLblsOverMax val="0"/>
  </c:chart>
  <c:spPr>
    <a:solidFill>
      <a:schemeClr val="bg1"/>
    </a:solidFill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1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Читаете ли </a:t>
            </a: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классическую литературу, которую проходите по программе в школе</a:t>
            </a: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Читаете ли Вы классическую литературу, которую проходите по программе в школе</c:v>
                </c:pt>
              </c:strCache>
            </c:strRef>
          </c:tx>
          <c:dPt>
            <c:idx val="0"/>
            <c:bubble3D val="0"/>
            <c:spPr>
              <a:solidFill>
                <a:schemeClr val="accent3">
                  <a:lumMod val="75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1"/>
            <c:bubble3D val="0"/>
            <c:spPr>
              <a:solidFill>
                <a:srgbClr val="C00000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2"/>
            <c:bubble3D val="0"/>
            <c:spPr>
              <a:solidFill>
                <a:schemeClr val="accent6">
                  <a:lumMod val="5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3"/>
            <c:bubble3D val="0"/>
            <c:spPr>
              <a:solidFill>
                <a:schemeClr val="accent4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Lbls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400" b="1">
                    <a:solidFill>
                      <a:schemeClr val="bg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Лист1!$A$2:$A$4</c:f>
              <c:strCache>
                <c:ptCount val="3"/>
                <c:pt idx="0">
                  <c:v>Да</c:v>
                </c:pt>
                <c:pt idx="1">
                  <c:v>Нет</c:v>
                </c:pt>
                <c:pt idx="2">
                  <c:v>Частично</c:v>
                </c:pt>
              </c:strCache>
            </c:strRef>
          </c:cat>
          <c:val>
            <c:numRef>
              <c:f>Лист1!$B$2:$B$4</c:f>
              <c:numCache>
                <c:formatCode>0.0%</c:formatCode>
                <c:ptCount val="3"/>
                <c:pt idx="0">
                  <c:v>0.52500000000000002</c:v>
                </c:pt>
                <c:pt idx="1">
                  <c:v>9.6000000000000002E-2</c:v>
                </c:pt>
                <c:pt idx="2">
                  <c:v>0.37900000000000006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baseline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zero"/>
    <c:showDLblsOverMax val="0"/>
  </c:chart>
  <c:spPr>
    <a:solidFill>
      <a:schemeClr val="bg1"/>
    </a:solidFill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Какой  жанр вы предпочитаете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endParaRPr lang="ru-RU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Лист1!$A$2:$A$14</c:f>
              <c:strCache>
                <c:ptCount val="13"/>
                <c:pt idx="0">
                  <c:v>Детектив</c:v>
                </c:pt>
                <c:pt idx="1">
                  <c:v>Фантастика</c:v>
                </c:pt>
                <c:pt idx="2">
                  <c:v>Роман</c:v>
                </c:pt>
                <c:pt idx="3">
                  <c:v>Сказка</c:v>
                </c:pt>
                <c:pt idx="4">
                  <c:v>Рассказ</c:v>
                </c:pt>
                <c:pt idx="5">
                  <c:v>Повесть</c:v>
                </c:pt>
                <c:pt idx="6">
                  <c:v>Поэма</c:v>
                </c:pt>
                <c:pt idx="7">
                  <c:v>Легенда/миф</c:v>
                </c:pt>
                <c:pt idx="8">
                  <c:v>Ужасы</c:v>
                </c:pt>
                <c:pt idx="9">
                  <c:v>Драма</c:v>
                </c:pt>
                <c:pt idx="10">
                  <c:v>Философия</c:v>
                </c:pt>
                <c:pt idx="11">
                  <c:v>Биография</c:v>
                </c:pt>
                <c:pt idx="12">
                  <c:v>Научные факты</c:v>
                </c:pt>
              </c:strCache>
            </c:strRef>
          </c:cat>
          <c:val>
            <c:numRef>
              <c:f>Лист1!$B$2:$B$14</c:f>
              <c:numCache>
                <c:formatCode>0.0%</c:formatCode>
                <c:ptCount val="13"/>
                <c:pt idx="0">
                  <c:v>0.32800000000000007</c:v>
                </c:pt>
                <c:pt idx="1">
                  <c:v>0.53400000000000003</c:v>
                </c:pt>
                <c:pt idx="2">
                  <c:v>0.21100000000000002</c:v>
                </c:pt>
                <c:pt idx="3">
                  <c:v>0.17400000000000002</c:v>
                </c:pt>
                <c:pt idx="4" formatCode="0%">
                  <c:v>0.25600000000000001</c:v>
                </c:pt>
                <c:pt idx="5">
                  <c:v>0.13600000000000001</c:v>
                </c:pt>
                <c:pt idx="6">
                  <c:v>6.4000000000000015E-2</c:v>
                </c:pt>
                <c:pt idx="7">
                  <c:v>0.23800000000000002</c:v>
                </c:pt>
                <c:pt idx="8">
                  <c:v>0.40100000000000002</c:v>
                </c:pt>
                <c:pt idx="9" formatCode="0%">
                  <c:v>0.14300000000000002</c:v>
                </c:pt>
                <c:pt idx="10">
                  <c:v>8.9000000000000037E-2</c:v>
                </c:pt>
                <c:pt idx="11">
                  <c:v>9.5000000000000015E-2</c:v>
                </c:pt>
                <c:pt idx="12">
                  <c:v>0.21700000000000003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82"/>
        <c:axId val="207071952"/>
        <c:axId val="207072512"/>
      </c:barChart>
      <c:catAx>
        <c:axId val="207071952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33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Times New Roman" panose="02020603050405020304" pitchFamily="18" charset="0"/>
                    <a:ea typeface="+mn-ea"/>
                    <a:cs typeface="Times New Roman" panose="02020603050405020304" pitchFamily="18" charset="0"/>
                  </a:defRPr>
                </a:pPr>
                <a:r>
                  <a:rPr lang="ru-RU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Литературный жанр</a:t>
                </a:r>
                <a:endParaRPr lang="ru-RU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207072512"/>
        <c:crosses val="autoZero"/>
        <c:auto val="1"/>
        <c:lblAlgn val="ctr"/>
        <c:lblOffset val="100"/>
        <c:noMultiLvlLbl val="0"/>
      </c:catAx>
      <c:valAx>
        <c:axId val="20707251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/>
              </a:solidFill>
              <a:round/>
            </a:ln>
            <a:effectLst/>
          </c:spPr>
        </c:majorGridlines>
        <c:numFmt formatCode="0.0%" sourceLinked="1"/>
        <c:majorTickMark val="none"/>
        <c:minorTickMark val="none"/>
        <c:tickLblPos val="nextTo"/>
        <c:spPr>
          <a:solidFill>
            <a:schemeClr val="bg1"/>
          </a:solidFill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defRPr>
            </a:pPr>
            <a:endParaRPr lang="ru-RU"/>
          </a:p>
        </c:txPr>
        <c:crossAx val="20707195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1" i="0" u="none" strike="noStrike" kern="1200" spc="0" baseline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Интересуетесь ли вы новинками литературы в книжных магазинах</c:v>
                </c:pt>
              </c:strCache>
            </c:strRef>
          </c:tx>
          <c:dPt>
            <c:idx val="0"/>
            <c:bubble3D val="0"/>
            <c:spPr>
              <a:solidFill>
                <a:schemeClr val="accent3">
                  <a:lumMod val="75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1"/>
            <c:bubble3D val="0"/>
            <c:spPr>
              <a:solidFill>
                <a:schemeClr val="accent6">
                  <a:lumMod val="5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2"/>
            <c:bubble3D val="0"/>
            <c:spPr>
              <a:solidFill>
                <a:schemeClr val="accent3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3"/>
            <c:bubble3D val="0"/>
            <c:spPr>
              <a:solidFill>
                <a:schemeClr val="accent4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Lbls>
            <c:dLbl>
              <c:idx val="0"/>
              <c:layout>
                <c:manualLayout>
                  <c:x val="-0.13564179751054095"/>
                  <c:y val="8.0785388332140301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0.1323167426828758"/>
                  <c:y val="-0.17169224230493921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400" b="1">
                    <a:solidFill>
                      <a:schemeClr val="bg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Лист1!$A$2:$A$3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Лист1!$B$2:$B$3</c:f>
              <c:numCache>
                <c:formatCode>0.0%</c:formatCode>
                <c:ptCount val="2"/>
                <c:pt idx="0">
                  <c:v>0.4210000000000001</c:v>
                </c:pt>
                <c:pt idx="1">
                  <c:v>0.57900000000000007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0"/>
        </c:dLbls>
      </c:pie3D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baseline="0">
              <a:solidFill>
                <a:schemeClr val="tx1"/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zero"/>
    <c:showDLblsOverMax val="0"/>
  </c:chart>
  <c:spPr>
    <a:solidFill>
      <a:schemeClr val="bg1"/>
    </a:solidFill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1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Интересуетесь ли вы новинками литературы в сетях Интернет</c:v>
                </c:pt>
              </c:strCache>
            </c:strRef>
          </c:tx>
          <c:dPt>
            <c:idx val="0"/>
            <c:bubble3D val="0"/>
            <c:spPr>
              <a:solidFill>
                <a:schemeClr val="accent3">
                  <a:lumMod val="75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1"/>
            <c:bubble3D val="0"/>
            <c:spPr>
              <a:solidFill>
                <a:schemeClr val="accent6">
                  <a:lumMod val="50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2"/>
            <c:bubble3D val="0"/>
            <c:spPr>
              <a:solidFill>
                <a:schemeClr val="accent3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3"/>
            <c:bubble3D val="0"/>
            <c:spPr>
              <a:solidFill>
                <a:schemeClr val="accent4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Lbls>
            <c:dLbl>
              <c:idx val="0"/>
              <c:layout>
                <c:manualLayout>
                  <c:x val="-0.15430648849418996"/>
                  <c:y val="8.3484699355762346E-2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0.15609897778095025"/>
                  <c:y val="-0.10668128131710809"/>
                </c:manualLayout>
              </c:layout>
              <c:dLblPos val="bestFit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400" b="1">
                    <a:solidFill>
                      <a:schemeClr val="bg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pPr>
                <a:endParaRPr lang="ru-RU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Лист1!$A$2:$A$3</c:f>
              <c:strCache>
                <c:ptCount val="2"/>
                <c:pt idx="0">
                  <c:v>Да</c:v>
                </c:pt>
                <c:pt idx="1">
                  <c:v>Нет</c:v>
                </c:pt>
              </c:strCache>
            </c:strRef>
          </c:cat>
          <c:val>
            <c:numRef>
              <c:f>Лист1!$B$2:$B$3</c:f>
              <c:numCache>
                <c:formatCode>0.00%</c:formatCode>
                <c:ptCount val="2"/>
                <c:pt idx="0">
                  <c:v>0.45400000000000001</c:v>
                </c:pt>
                <c:pt idx="1">
                  <c:v>0.54600000000000004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  <c:showLeaderLines val="0"/>
        </c:dLbls>
      </c:pie3D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1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ea typeface="+mn-ea"/>
              <a:cs typeface="Times New Roman" panose="02020603050405020304" pitchFamily="18" charset="0"/>
            </a:defRPr>
          </a:pPr>
          <a:endParaRPr lang="ru-RU"/>
        </a:p>
      </c:txPr>
    </c:legend>
    <c:plotVisOnly val="1"/>
    <c:dispBlanksAs val="zero"/>
    <c:showDLblsOverMax val="0"/>
  </c:chart>
  <c:spPr>
    <a:solidFill>
      <a:schemeClr val="bg1"/>
    </a:solidFill>
    <a:ln>
      <a:noFill/>
    </a:ln>
    <a:effectLst/>
  </c:spPr>
  <c:txPr>
    <a:bodyPr/>
    <a:lstStyle/>
    <a:p>
      <a:pPr>
        <a:defRPr/>
      </a:pPr>
      <a:endParaRPr lang="ru-RU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w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0.37656</cdr:x>
      <cdr:y>0.03199</cdr:y>
    </cdr:from>
    <cdr:to>
      <cdr:x>0.62501</cdr:x>
      <cdr:y>0.11151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3824654" y="143008"/>
          <a:ext cx="2523448" cy="355482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vertOverflow="clip" wrap="none" rtlCol="0">
          <a:spAutoFit/>
        </a:bodyPr>
        <a:lstStyle xmlns:a="http://schemas.openxmlformats.org/drawingml/2006/main"/>
        <a:p xmlns:a="http://schemas.openxmlformats.org/drawingml/2006/main">
          <a:pPr>
            <a:lnSpc>
              <a:spcPct val="95000"/>
            </a:lnSpc>
          </a:pPr>
          <a:r>
            <a:rPr lang="ru-RU" sz="18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rPr>
            <a:t>Любите ли вы читать </a:t>
          </a:r>
          <a:endParaRPr lang="ru-RU" sz="1800" b="1" dirty="0">
            <a:solidFill>
              <a:schemeClr val="tx1"/>
            </a:solidFill>
            <a:latin typeface="Times New Roman" panose="02020603050405020304" pitchFamily="18" charset="0"/>
            <a:cs typeface="Times New Roman" panose="02020603050405020304" pitchFamily="18" charset="0"/>
          </a:endParaRPr>
        </a:p>
      </cdr:txBody>
    </cdr: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ru-RU" dirty="0">
              <a:solidFill>
                <a:schemeClr val="tx2"/>
              </a:solidFill>
              <a:latin typeface="Calibri" panose="020F0502020204030204" pitchFamily="34" charset="0"/>
            </a:endParaRPr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C695E33A-A902-4131-AA8F-9B2DF5EB0D25}" type="datetime1">
              <a:rPr lang="ru-RU" smtClean="0">
                <a:solidFill>
                  <a:schemeClr val="tx2"/>
                </a:solidFill>
                <a:latin typeface="Calibri" panose="020F0502020204030204" pitchFamily="34" charset="0"/>
              </a:rPr>
              <a:pPr rtl="0"/>
              <a:t>14.05.2019</a:t>
            </a:fld>
            <a:endParaRPr lang="ru-RU" dirty="0">
              <a:solidFill>
                <a:schemeClr val="tx2"/>
              </a:solidFill>
              <a:latin typeface="Calibri" panose="020F0502020204030204" pitchFamily="34" charset="0"/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ru-RU" dirty="0">
              <a:solidFill>
                <a:schemeClr val="tx2"/>
              </a:solidFill>
              <a:latin typeface="Calibri" panose="020F0502020204030204" pitchFamily="34" charset="0"/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CFD77566-CD65-4859-9FA1-43956DC85B8C}" type="slidenum">
              <a:rPr lang="ru-RU" smtClean="0">
                <a:solidFill>
                  <a:schemeClr val="tx2"/>
                </a:solidFill>
                <a:latin typeface="Calibri" panose="020F0502020204030204" pitchFamily="34" charset="0"/>
              </a:rPr>
              <a:pPr rtl="0"/>
              <a:t>‹#›</a:t>
            </a:fld>
            <a:endParaRPr lang="ru-RU" dirty="0">
              <a:solidFill>
                <a:schemeClr val="tx2"/>
              </a:solidFill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879837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solidFill>
                  <a:schemeClr val="tx2"/>
                </a:solidFill>
                <a:latin typeface="Calibri" panose="020F0502020204030204" pitchFamily="34" charset="0"/>
              </a:defRPr>
            </a:lvl1pPr>
          </a:lstStyle>
          <a:p>
            <a:endParaRPr lang="ru-RU" noProof="0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solidFill>
                  <a:schemeClr val="tx2"/>
                </a:solidFill>
                <a:latin typeface="Calibri" panose="020F0502020204030204" pitchFamily="34" charset="0"/>
              </a:defRPr>
            </a:lvl1pPr>
          </a:lstStyle>
          <a:p>
            <a:fld id="{14648FAF-D68E-4D63-B71F-8AF8669E62A6}" type="datetime1">
              <a:rPr lang="ru-RU" noProof="0" smtClean="0"/>
              <a:pPr/>
              <a:t>14.05.2019</a:t>
            </a:fld>
            <a:endParaRPr lang="ru-RU" noProof="0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ru-RU" noProof="0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solidFill>
                  <a:schemeClr val="tx2"/>
                </a:solidFill>
                <a:latin typeface="Calibri" panose="020F0502020204030204" pitchFamily="34" charset="0"/>
              </a:defRPr>
            </a:lvl1pPr>
          </a:lstStyle>
          <a:p>
            <a:endParaRPr lang="ru-RU" noProof="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solidFill>
                  <a:schemeClr val="tx2"/>
                </a:solidFill>
                <a:latin typeface="Calibri" panose="020F0502020204030204" pitchFamily="34" charset="0"/>
              </a:defRPr>
            </a:lvl1pPr>
          </a:lstStyle>
          <a:p>
            <a:fld id="{B8796F01-7154-41E0-B48B-A6921757531A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4407756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1218987" rtl="0" eaLnBrk="1" latinLnBrk="0" hangingPunct="1">
      <a:defRPr sz="1600" kern="1200">
        <a:solidFill>
          <a:schemeClr val="tx2"/>
        </a:solidFill>
        <a:latin typeface="Calibri" panose="020F0502020204030204" pitchFamily="34" charset="0"/>
        <a:ea typeface="+mn-ea"/>
        <a:cs typeface="+mn-cs"/>
      </a:defRPr>
    </a:lvl1pPr>
    <a:lvl2pPr marL="609493" algn="l" defTabSz="1218987" rtl="0" eaLnBrk="1" latinLnBrk="0" hangingPunct="1">
      <a:defRPr sz="1600" kern="1200">
        <a:solidFill>
          <a:schemeClr val="tx2"/>
        </a:solidFill>
        <a:latin typeface="Calibri" panose="020F0502020204030204" pitchFamily="34" charset="0"/>
        <a:ea typeface="+mn-ea"/>
        <a:cs typeface="+mn-cs"/>
      </a:defRPr>
    </a:lvl2pPr>
    <a:lvl3pPr marL="1218987" algn="l" defTabSz="1218987" rtl="0" eaLnBrk="1" latinLnBrk="0" hangingPunct="1">
      <a:defRPr sz="1600" kern="1200">
        <a:solidFill>
          <a:schemeClr val="tx2"/>
        </a:solidFill>
        <a:latin typeface="Calibri" panose="020F0502020204030204" pitchFamily="34" charset="0"/>
        <a:ea typeface="+mn-ea"/>
        <a:cs typeface="+mn-cs"/>
      </a:defRPr>
    </a:lvl3pPr>
    <a:lvl4pPr marL="1828480" algn="l" defTabSz="1218987" rtl="0" eaLnBrk="1" latinLnBrk="0" hangingPunct="1">
      <a:defRPr sz="1600" kern="1200">
        <a:solidFill>
          <a:schemeClr val="tx2"/>
        </a:solidFill>
        <a:latin typeface="Calibri" panose="020F0502020204030204" pitchFamily="34" charset="0"/>
        <a:ea typeface="+mn-ea"/>
        <a:cs typeface="+mn-cs"/>
      </a:defRPr>
    </a:lvl4pPr>
    <a:lvl5pPr marL="2437973" algn="l" defTabSz="1218987" rtl="0" eaLnBrk="1" latinLnBrk="0" hangingPunct="1">
      <a:defRPr sz="1600" kern="1200">
        <a:solidFill>
          <a:schemeClr val="tx2"/>
        </a:solidFill>
        <a:latin typeface="Calibri" panose="020F0502020204030204" pitchFamily="34" charset="0"/>
        <a:ea typeface="+mn-ea"/>
        <a:cs typeface="+mn-cs"/>
      </a:defRPr>
    </a:lvl5pPr>
    <a:lvl6pPr marL="304746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6pPr>
    <a:lvl7pPr marL="3656960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7pPr>
    <a:lvl8pPr marL="4266453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8pPr>
    <a:lvl9pPr marL="4875947" algn="l" defTabSz="1218987" rtl="0" eaLnBrk="1" latinLnBrk="0" hangingPunct="1">
      <a:defRPr sz="16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ru-RU" dirty="0">
              <a:latin typeface="Calibri" panose="020F0502020204030204" pitchFamily="34" charset="0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FBBF81A0-ADA6-4623-BE4F-40CFB8BBCB3D}" type="slidenum">
              <a:rPr lang="ru-RU" smtClean="0">
                <a:latin typeface="Calibri" panose="020F0502020204030204" pitchFamily="34" charset="0"/>
              </a:rPr>
              <a:pPr rtl="0"/>
              <a:t>1</a:t>
            </a:fld>
            <a:endParaRPr lang="ru-RU" dirty="0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59035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8796F01-7154-41E0-B48B-A6921757531A}" type="slidenum">
              <a:rPr lang="ru-RU" noProof="0" smtClean="0"/>
              <a:pPr/>
              <a:t>10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1502339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8796F01-7154-41E0-B48B-A6921757531A}" type="slidenum">
              <a:rPr lang="ru-RU" smtClean="0"/>
              <a:pPr/>
              <a:t>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1185546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8796F01-7154-41E0-B48B-A6921757531A}" type="slidenum">
              <a:rPr lang="ru-RU" noProof="0" smtClean="0"/>
              <a:pPr/>
              <a:t>3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1290794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8796F01-7154-41E0-B48B-A6921757531A}" type="slidenum">
              <a:rPr lang="ru-RU" noProof="0" smtClean="0"/>
              <a:pPr/>
              <a:t>4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05923700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8796F01-7154-41E0-B48B-A6921757531A}" type="slidenum">
              <a:rPr lang="ru-RU" noProof="0" smtClean="0"/>
              <a:pPr/>
              <a:t>5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79512636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8796F01-7154-41E0-B48B-A6921757531A}" type="slidenum">
              <a:rPr lang="ru-RU" noProof="0" smtClean="0"/>
              <a:pPr/>
              <a:t>6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02327834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8796F01-7154-41E0-B48B-A6921757531A}" type="slidenum">
              <a:rPr lang="ru-RU" noProof="0" smtClean="0"/>
              <a:pPr/>
              <a:t>7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97968128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8796F01-7154-41E0-B48B-A6921757531A}" type="slidenum">
              <a:rPr lang="ru-RU" noProof="0" smtClean="0"/>
              <a:pPr/>
              <a:t>8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8682828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8796F01-7154-41E0-B48B-A6921757531A}" type="slidenum">
              <a:rPr lang="ru-RU" noProof="0" smtClean="0"/>
              <a:pPr/>
              <a:t>9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5539979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 bwMode="auto"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Группа 13" descr="Стопка книг"/>
          <p:cNvGrpSpPr/>
          <p:nvPr userDrawn="1"/>
        </p:nvGrpSpPr>
        <p:grpSpPr>
          <a:xfrm>
            <a:off x="0" y="0"/>
            <a:ext cx="12190572" cy="6858000"/>
            <a:chOff x="0" y="0"/>
            <a:chExt cx="12190572" cy="6858000"/>
          </a:xfrm>
        </p:grpSpPr>
        <p:sp>
          <p:nvSpPr>
            <p:cNvPr id="13" name="Прямоугольник 12"/>
            <p:cNvSpPr/>
            <p:nvPr/>
          </p:nvSpPr>
          <p:spPr>
            <a:xfrm>
              <a:off x="1620" y="0"/>
              <a:ext cx="12188952" cy="6858000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lumMod val="50000"/>
                  </a:schemeClr>
                </a:gs>
                <a:gs pos="58000">
                  <a:schemeClr val="accent1">
                    <a:lumMod val="40000"/>
                    <a:lumOff val="60000"/>
                  </a:schemeClr>
                </a:gs>
                <a:gs pos="100000">
                  <a:schemeClr val="accent1">
                    <a:lumMod val="50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1899" tIns="60949" rIns="121899" bIns="60949" rtlCol="0" anchor="ctr"/>
            <a:lstStyle/>
            <a:p>
              <a:pPr algn="ctr" rtl="0"/>
              <a:endParaRPr lang="ru-RU" noProof="0" dirty="0">
                <a:latin typeface="Calibri" panose="020F0502020204030204" pitchFamily="34" charset="0"/>
              </a:endParaRPr>
            </a:p>
          </p:txBody>
        </p:sp>
        <p:grpSp>
          <p:nvGrpSpPr>
            <p:cNvPr id="12" name="Группа 11"/>
            <p:cNvGrpSpPr/>
            <p:nvPr/>
          </p:nvGrpSpPr>
          <p:grpSpPr>
            <a:xfrm>
              <a:off x="0" y="0"/>
              <a:ext cx="4726044" cy="6858000"/>
              <a:chOff x="0" y="0"/>
              <a:chExt cx="4726044" cy="6858000"/>
            </a:xfrm>
          </p:grpSpPr>
          <p:pic>
            <p:nvPicPr>
              <p:cNvPr id="9" name="Рисунок 8" descr="Стопка книг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0" y="0"/>
                <a:ext cx="4591594" cy="6858000"/>
              </a:xfrm>
              <a:prstGeom prst="rect">
                <a:avLst/>
              </a:prstGeom>
            </p:spPr>
          </p:pic>
          <p:sp>
            <p:nvSpPr>
              <p:cNvPr id="10" name="Прямоугольник 9"/>
              <p:cNvSpPr/>
              <p:nvPr/>
            </p:nvSpPr>
            <p:spPr>
              <a:xfrm>
                <a:off x="4588884" y="0"/>
                <a:ext cx="137160" cy="6858000"/>
              </a:xfrm>
              <a:prstGeom prst="rect">
                <a:avLst/>
              </a:prstGeom>
              <a:solidFill>
                <a:schemeClr val="tx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ru-RU" noProof="0" dirty="0">
                  <a:latin typeface="Calibri" panose="020F0502020204030204" pitchFamily="34" charset="0"/>
                </a:endParaRPr>
              </a:p>
            </p:txBody>
          </p:sp>
        </p:grpSp>
      </p:grp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879346" y="1498601"/>
            <a:ext cx="7008574" cy="3298825"/>
          </a:xfrm>
        </p:spPr>
        <p:txBody>
          <a:bodyPr rtlCol="0">
            <a:normAutofit/>
          </a:bodyPr>
          <a:lstStyle>
            <a:lvl1pPr algn="l">
              <a:lnSpc>
                <a:spcPct val="90000"/>
              </a:lnSpc>
              <a:defRPr sz="5400" b="0" cap="none" spc="0" baseline="0">
                <a:ln w="0"/>
                <a:solidFill>
                  <a:schemeClr val="tx2"/>
                </a:solidFill>
                <a:effectLst/>
                <a:latin typeface="Calibri" panose="020F0502020204030204" pitchFamily="34" charset="0"/>
              </a:defRPr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879346" y="4927600"/>
            <a:ext cx="7008574" cy="1244600"/>
          </a:xfrm>
        </p:spPr>
        <p:txBody>
          <a:bodyPr rtlCol="0">
            <a:normAutofit/>
          </a:bodyPr>
          <a:lstStyle>
            <a:lvl1pPr marL="0" indent="0" algn="l">
              <a:spcBef>
                <a:spcPts val="0"/>
              </a:spcBef>
              <a:buNone/>
              <a:defRPr sz="2800" b="0" cap="none" spc="0">
                <a:ln w="0"/>
                <a:solidFill>
                  <a:schemeClr val="accent2">
                    <a:lumMod val="50000"/>
                  </a:schemeClr>
                </a:solidFill>
                <a:effectLst/>
                <a:latin typeface="Calibri" panose="020F0502020204030204" pitchFamily="34" charset="0"/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rtl="0"/>
            <a:r>
              <a:rPr lang="ru-RU" noProof="0" smtClean="0"/>
              <a:t>Образец подзаголовка</a:t>
            </a:r>
            <a:endParaRPr lang="ru-RU" noProof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fld id="{2C4DA005-6FEA-455D-837C-11B0D7484343}" type="datetime1">
              <a:rPr lang="ru-RU" noProof="0" smtClean="0"/>
              <a:pPr/>
              <a:t>14.05.2019</a:t>
            </a:fld>
            <a:endParaRPr lang="ru-RU" noProof="0" dirty="0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ru-RU" noProof="0" dirty="0"/>
              <a:t>Добавить нижний колонтитул</a:t>
            </a:r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fld id="{EB37DED6-D4C7-42EE-AB49-D2E39E64FDE4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44051740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 hasCustomPrompt="1"/>
          </p:nvPr>
        </p:nvSpPr>
        <p:spPr/>
        <p:txBody>
          <a:bodyPr vert="eaVert" rtlCol="0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fld id="{B901A54D-AC64-4676-8B0F-D298DF690246}" type="datetime1">
              <a:rPr lang="ru-RU" noProof="0" smtClean="0"/>
              <a:pPr/>
              <a:t>14.05.2019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ru-RU" noProof="0" dirty="0"/>
              <a:t>Добавить нижний колонтитул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fld id="{591C5AD9-787D-40FA-8A4D-16A055B9AF81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960223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852633" y="274638"/>
            <a:ext cx="1422030" cy="5897561"/>
          </a:xfrm>
        </p:spPr>
        <p:txBody>
          <a:bodyPr vert="eaVert" rtlCol="0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 hasCustomPrompt="1"/>
          </p:nvPr>
        </p:nvSpPr>
        <p:spPr>
          <a:xfrm>
            <a:off x="1117309" y="274638"/>
            <a:ext cx="8532178" cy="5897561"/>
          </a:xfrm>
        </p:spPr>
        <p:txBody>
          <a:bodyPr vert="eaVert" rtlCol="0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fld id="{DFAA28C1-D16F-4F05-85BA-523568B99D13}" type="datetime1">
              <a:rPr lang="ru-RU" noProof="0" smtClean="0"/>
              <a:pPr/>
              <a:t>14.05.2019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ru-RU" noProof="0" dirty="0"/>
              <a:t>Добавить нижний колонтитул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fld id="{591C5AD9-787D-40FA-8A4D-16A055B9AF81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39825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Объект 2"/>
          <p:cNvSpPr>
            <a:spLocks noGrp="1"/>
          </p:cNvSpPr>
          <p:nvPr>
            <p:ph idx="1" hasCustomPrompt="1"/>
          </p:nvPr>
        </p:nvSpPr>
        <p:spPr/>
        <p:txBody>
          <a:bodyPr rtlCol="0"/>
          <a:lstStyle>
            <a:lvl1pPr>
              <a:defRPr>
                <a:latin typeface="Calibri" panose="020F0502020204030204" pitchFamily="34" charset="0"/>
              </a:defRPr>
            </a:lvl1pPr>
            <a:lvl2pPr>
              <a:defRPr>
                <a:latin typeface="Calibri" panose="020F0502020204030204" pitchFamily="34" charset="0"/>
              </a:defRPr>
            </a:lvl2pPr>
            <a:lvl3pPr>
              <a:defRPr>
                <a:latin typeface="Calibri" panose="020F0502020204030204" pitchFamily="34" charset="0"/>
              </a:defRPr>
            </a:lvl3pPr>
            <a:lvl4pPr>
              <a:defRPr>
                <a:latin typeface="Calibri" panose="020F0502020204030204" pitchFamily="34" charset="0"/>
              </a:defRPr>
            </a:lvl4pPr>
            <a:lvl5pPr>
              <a:defRPr>
                <a:latin typeface="Calibri" panose="020F0502020204030204" pitchFamily="34" charset="0"/>
              </a:defRPr>
            </a:lvl5pPr>
            <a:lvl6pPr>
              <a:defRPr/>
            </a:lvl6pPr>
            <a:lvl7pPr>
              <a:defRPr baseline="0"/>
            </a:lvl7pPr>
            <a:lvl8pPr>
              <a:defRPr baseline="0"/>
            </a:lvl8pPr>
            <a:lvl9pPr>
              <a:defRPr baseline="0"/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fld id="{51564AE4-1635-43DA-948E-95C0D2FC5C6D}" type="datetime1">
              <a:rPr lang="ru-RU" noProof="0" smtClean="0"/>
              <a:pPr/>
              <a:t>14.05.2019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ru-RU" noProof="0" dirty="0"/>
              <a:t>Добавить нижний колонтитул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fld id="{DA60BA0E-20D0-4E7C-B286-26C960A6788F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358978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Заголовок раздела">
    <p:bg bwMode="auto"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Группа 11"/>
          <p:cNvGrpSpPr/>
          <p:nvPr/>
        </p:nvGrpSpPr>
        <p:grpSpPr>
          <a:xfrm>
            <a:off x="1620" y="0"/>
            <a:ext cx="12188952" cy="6858000"/>
            <a:chOff x="1620" y="0"/>
            <a:chExt cx="12188952" cy="6858000"/>
          </a:xfrm>
        </p:grpSpPr>
        <p:sp>
          <p:nvSpPr>
            <p:cNvPr id="4" name="Прямоугольник 3"/>
            <p:cNvSpPr/>
            <p:nvPr/>
          </p:nvSpPr>
          <p:spPr>
            <a:xfrm>
              <a:off x="1620" y="0"/>
              <a:ext cx="12188952" cy="6858000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lumMod val="50000"/>
                  </a:schemeClr>
                </a:gs>
                <a:gs pos="58000">
                  <a:schemeClr val="accent1">
                    <a:lumMod val="40000"/>
                    <a:lumOff val="60000"/>
                  </a:schemeClr>
                </a:gs>
                <a:gs pos="100000">
                  <a:schemeClr val="accent1">
                    <a:lumMod val="50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1899" tIns="60949" rIns="121899" bIns="60949" rtlCol="0" anchor="ctr"/>
            <a:lstStyle/>
            <a:p>
              <a:pPr algn="ctr" rtl="0"/>
              <a:endParaRPr lang="ru-RU" noProof="0" dirty="0">
                <a:latin typeface="Calibri" panose="020F0502020204030204" pitchFamily="34" charset="0"/>
              </a:endParaRPr>
            </a:p>
          </p:txBody>
        </p:sp>
        <p:pic>
          <p:nvPicPr>
            <p:cNvPr id="10" name="Рисунок 9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98818" y="0"/>
              <a:ext cx="4591594" cy="6858000"/>
            </a:xfrm>
            <a:prstGeom prst="rect">
              <a:avLst/>
            </a:prstGeom>
          </p:spPr>
        </p:pic>
        <p:sp>
          <p:nvSpPr>
            <p:cNvPr id="11" name="Прямоугольник 10"/>
            <p:cNvSpPr/>
            <p:nvPr/>
          </p:nvSpPr>
          <p:spPr>
            <a:xfrm>
              <a:off x="7481252" y="0"/>
              <a:ext cx="137160" cy="68580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ru-RU" b="0" noProof="0" dirty="0">
                <a:solidFill>
                  <a:schemeClr val="tx2"/>
                </a:solidFill>
                <a:latin typeface="Calibri" panose="020F0502020204030204" pitchFamily="34" charset="0"/>
              </a:endParaRPr>
            </a:p>
          </p:txBody>
        </p:sp>
      </p:grpSp>
      <p:pic>
        <p:nvPicPr>
          <p:cNvPr id="5" name="Рисунок 4" descr="Стопка книг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8818" y="0"/>
            <a:ext cx="4591594" cy="6858000"/>
          </a:xfrm>
          <a:prstGeom prst="rect">
            <a:avLst/>
          </a:prstGeom>
        </p:spPr>
      </p:pic>
      <p:sp>
        <p:nvSpPr>
          <p:cNvPr id="7" name="Заголовок 1"/>
          <p:cNvSpPr>
            <a:spLocks noGrp="1"/>
          </p:cNvSpPr>
          <p:nvPr>
            <p:ph type="ctrTitle"/>
          </p:nvPr>
        </p:nvSpPr>
        <p:spPr>
          <a:xfrm>
            <a:off x="237149" y="1498601"/>
            <a:ext cx="7008574" cy="3298825"/>
          </a:xfrm>
        </p:spPr>
        <p:txBody>
          <a:bodyPr rtlCol="0">
            <a:normAutofit/>
          </a:bodyPr>
          <a:lstStyle>
            <a:lvl1pPr algn="l">
              <a:lnSpc>
                <a:spcPct val="90000"/>
              </a:lnSpc>
              <a:defRPr sz="5400" b="0" cap="none" spc="0" baseline="0">
                <a:ln w="0"/>
                <a:solidFill>
                  <a:schemeClr val="tx2"/>
                </a:solidFill>
                <a:effectLst/>
                <a:latin typeface="Calibri" panose="020F0502020204030204" pitchFamily="34" charset="0"/>
              </a:defRPr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8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37149" y="4927600"/>
            <a:ext cx="7008574" cy="1244600"/>
          </a:xfrm>
        </p:spPr>
        <p:txBody>
          <a:bodyPr rtlCol="0">
            <a:normAutofit/>
          </a:bodyPr>
          <a:lstStyle>
            <a:lvl1pPr marL="0" indent="0" algn="l">
              <a:spcBef>
                <a:spcPts val="0"/>
              </a:spcBef>
              <a:buNone/>
              <a:defRPr sz="2800" b="0" cap="none" spc="0">
                <a:ln w="0"/>
                <a:solidFill>
                  <a:schemeClr val="accent2">
                    <a:lumMod val="50000"/>
                  </a:schemeClr>
                </a:solidFill>
                <a:effectLst/>
                <a:latin typeface="Calibri" panose="020F0502020204030204" pitchFamily="34" charset="0"/>
              </a:defRPr>
            </a:lvl1pPr>
            <a:lvl2pPr marL="60949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89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284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379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4746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569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664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7594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rtl="0"/>
            <a:r>
              <a:rPr lang="ru-RU" noProof="0" smtClean="0"/>
              <a:t>Образец подзаголовка</a:t>
            </a:r>
            <a:endParaRPr lang="ru-RU" noProof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fld id="{480798E2-A37B-465D-AE43-4B189777EF23}" type="datetime1">
              <a:rPr lang="ru-RU" noProof="0" smtClean="0"/>
              <a:pPr/>
              <a:t>14.05.2019</a:t>
            </a:fld>
            <a:endParaRPr lang="ru-RU" noProof="0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ru-RU" noProof="0" dirty="0"/>
              <a:t>Добавить нижний колонтитул</a:t>
            </a: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fld id="{EB37DED6-D4C7-42EE-AB49-D2E39E64FDE4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72723542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Объект 2"/>
          <p:cNvSpPr>
            <a:spLocks noGrp="1"/>
          </p:cNvSpPr>
          <p:nvPr>
            <p:ph sz="half" idx="1" hasCustomPrompt="1"/>
          </p:nvPr>
        </p:nvSpPr>
        <p:spPr>
          <a:xfrm>
            <a:off x="1117309" y="1701800"/>
            <a:ext cx="4977104" cy="4470400"/>
          </a:xfrm>
        </p:spPr>
        <p:txBody>
          <a:bodyPr rtlCol="0">
            <a:normAutofit/>
          </a:bodyPr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 marL="2011328">
              <a:defRPr sz="1800">
                <a:latin typeface="Calibri" panose="020F0502020204030204" pitchFamily="34" charset="0"/>
              </a:defRPr>
            </a:lvl5pPr>
            <a:lvl6pPr marL="2011328">
              <a:defRPr sz="1800"/>
            </a:lvl6pPr>
            <a:lvl7pPr marL="2011328">
              <a:defRPr sz="1800"/>
            </a:lvl7pPr>
            <a:lvl8pPr marL="2011328">
              <a:defRPr sz="1800"/>
            </a:lvl8pPr>
            <a:lvl9pPr marL="2011328">
              <a:defRPr sz="1800"/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 hasCustomPrompt="1"/>
          </p:nvPr>
        </p:nvSpPr>
        <p:spPr>
          <a:xfrm>
            <a:off x="6297559" y="1701800"/>
            <a:ext cx="4977104" cy="4470400"/>
          </a:xfrm>
        </p:spPr>
        <p:txBody>
          <a:bodyPr rtlCol="0">
            <a:normAutofit/>
          </a:bodyPr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 marL="2011328">
              <a:defRPr sz="1800">
                <a:latin typeface="Calibri" panose="020F0502020204030204" pitchFamily="34" charset="0"/>
              </a:defRPr>
            </a:lvl5pPr>
            <a:lvl6pPr marL="2011328">
              <a:defRPr sz="1800"/>
            </a:lvl6pPr>
            <a:lvl7pPr marL="2011328">
              <a:defRPr sz="1800"/>
            </a:lvl7pPr>
            <a:lvl8pPr marL="2011328">
              <a:defRPr sz="1800"/>
            </a:lvl8pPr>
            <a:lvl9pPr marL="2011328">
              <a:defRPr sz="1800"/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fld id="{773D16D7-FCE8-4388-BC96-3A796553CFFB}" type="datetime1">
              <a:rPr lang="ru-RU" noProof="0" smtClean="0"/>
              <a:pPr/>
              <a:t>14.05.2019</a:t>
            </a:fld>
            <a:endParaRPr lang="ru-RU" noProof="0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ru-RU" noProof="0" dirty="0"/>
              <a:t>Добавить нижний колонтитул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fld id="{EB37DED6-D4C7-42EE-AB49-D2E39E64FDE4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7017485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Текст 2"/>
          <p:cNvSpPr>
            <a:spLocks noGrp="1"/>
          </p:cNvSpPr>
          <p:nvPr>
            <p:ph type="body" idx="1" hasCustomPrompt="1"/>
          </p:nvPr>
        </p:nvSpPr>
        <p:spPr>
          <a:xfrm>
            <a:off x="1121372" y="1608836"/>
            <a:ext cx="4973041" cy="512064"/>
          </a:xfrm>
        </p:spPr>
        <p:txBody>
          <a:bodyPr rtlCol="0" anchor="b">
            <a:noAutofit/>
          </a:bodyPr>
          <a:lstStyle>
            <a:lvl1pPr marL="0" indent="0">
              <a:spcBef>
                <a:spcPts val="0"/>
              </a:spcBef>
              <a:buNone/>
              <a:defRPr sz="2400" b="1">
                <a:latin typeface="Calibri" panose="020F0502020204030204" pitchFamily="34" charset="0"/>
              </a:defRPr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 hasCustomPrompt="1"/>
          </p:nvPr>
        </p:nvSpPr>
        <p:spPr>
          <a:xfrm>
            <a:off x="1117309" y="2209800"/>
            <a:ext cx="4977104" cy="3962400"/>
          </a:xfrm>
        </p:spPr>
        <p:txBody>
          <a:bodyPr rtlCol="0">
            <a:normAutofit/>
          </a:bodyPr>
          <a:lstStyle>
            <a:lvl1pPr>
              <a:defRPr sz="2000">
                <a:latin typeface="Calibri" panose="020F0502020204030204" pitchFamily="34" charset="0"/>
              </a:defRPr>
            </a:lvl1pPr>
            <a:lvl2pPr>
              <a:defRPr sz="18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 marL="2011328">
              <a:defRPr sz="1800">
                <a:latin typeface="Calibri" panose="020F0502020204030204" pitchFamily="34" charset="0"/>
              </a:defRPr>
            </a:lvl5pPr>
            <a:lvl6pPr marL="2011328">
              <a:defRPr sz="1800"/>
            </a:lvl6pPr>
            <a:lvl7pPr marL="2011328">
              <a:defRPr sz="1800"/>
            </a:lvl7pPr>
            <a:lvl8pPr marL="2011328">
              <a:defRPr sz="1800"/>
            </a:lvl8pPr>
            <a:lvl9pPr marL="2011328">
              <a:defRPr sz="1800"/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 hasCustomPrompt="1"/>
          </p:nvPr>
        </p:nvSpPr>
        <p:spPr>
          <a:xfrm>
            <a:off x="6301622" y="1608836"/>
            <a:ext cx="4973041" cy="512064"/>
          </a:xfrm>
        </p:spPr>
        <p:txBody>
          <a:bodyPr rtlCol="0" anchor="b">
            <a:noAutofit/>
          </a:bodyPr>
          <a:lstStyle>
            <a:lvl1pPr marL="0" indent="0">
              <a:spcBef>
                <a:spcPts val="0"/>
              </a:spcBef>
              <a:buNone/>
              <a:defRPr sz="2400" b="1">
                <a:latin typeface="Calibri" panose="020F0502020204030204" pitchFamily="34" charset="0"/>
              </a:defRPr>
            </a:lvl1pPr>
            <a:lvl2pPr marL="609493" indent="0">
              <a:buNone/>
              <a:defRPr sz="2700" b="1"/>
            </a:lvl2pPr>
            <a:lvl3pPr marL="1218987" indent="0">
              <a:buNone/>
              <a:defRPr sz="2400" b="1"/>
            </a:lvl3pPr>
            <a:lvl4pPr marL="1828480" indent="0">
              <a:buNone/>
              <a:defRPr sz="2100" b="1"/>
            </a:lvl4pPr>
            <a:lvl5pPr marL="2437973" indent="0">
              <a:buNone/>
              <a:defRPr sz="2100" b="1"/>
            </a:lvl5pPr>
            <a:lvl6pPr marL="3047467" indent="0">
              <a:buNone/>
              <a:defRPr sz="2100" b="1"/>
            </a:lvl6pPr>
            <a:lvl7pPr marL="3656960" indent="0">
              <a:buNone/>
              <a:defRPr sz="2100" b="1"/>
            </a:lvl7pPr>
            <a:lvl8pPr marL="4266453" indent="0">
              <a:buNone/>
              <a:defRPr sz="2100" b="1"/>
            </a:lvl8pPr>
            <a:lvl9pPr marL="4875947" indent="0">
              <a:buNone/>
              <a:defRPr sz="2100" b="1"/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 hasCustomPrompt="1"/>
          </p:nvPr>
        </p:nvSpPr>
        <p:spPr>
          <a:xfrm>
            <a:off x="6297559" y="2209800"/>
            <a:ext cx="4977104" cy="3962400"/>
          </a:xfrm>
        </p:spPr>
        <p:txBody>
          <a:bodyPr rtlCol="0">
            <a:normAutofit/>
          </a:bodyPr>
          <a:lstStyle>
            <a:lvl1pPr>
              <a:defRPr sz="2000">
                <a:latin typeface="Calibri" panose="020F0502020204030204" pitchFamily="34" charset="0"/>
              </a:defRPr>
            </a:lvl1pPr>
            <a:lvl2pPr>
              <a:defRPr sz="18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 marL="2011328">
              <a:defRPr sz="1800">
                <a:latin typeface="Calibri" panose="020F0502020204030204" pitchFamily="34" charset="0"/>
              </a:defRPr>
            </a:lvl5pPr>
            <a:lvl6pPr marL="2011328">
              <a:defRPr sz="1800"/>
            </a:lvl6pPr>
            <a:lvl7pPr marL="2011328">
              <a:defRPr sz="1800"/>
            </a:lvl7pPr>
            <a:lvl8pPr marL="2011328">
              <a:defRPr sz="1800"/>
            </a:lvl8pPr>
            <a:lvl9pPr marL="2011328">
              <a:defRPr sz="1800"/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fld id="{DFCC8EA0-AEAA-4FA7-BA63-5BC7DD49388C}" type="datetime1">
              <a:rPr lang="ru-RU" noProof="0" smtClean="0"/>
              <a:pPr/>
              <a:t>14.05.2019</a:t>
            </a:fld>
            <a:endParaRPr lang="ru-RU" noProof="0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ru-RU" noProof="0" dirty="0"/>
              <a:t>Добавить нижний колонтитул</a:t>
            </a: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fld id="{EB37DED6-D4C7-42EE-AB49-D2E39E64FDE4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47465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fld id="{F5CCC636-5A9F-4760-B2C7-A0C50296A35F}" type="datetime1">
              <a:rPr lang="ru-RU" noProof="0" smtClean="0"/>
              <a:pPr/>
              <a:t>14.05.2019</a:t>
            </a:fld>
            <a:endParaRPr lang="ru-RU" noProof="0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ru-RU" noProof="0" dirty="0"/>
              <a:t>Добавить нижний колонтитул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fld id="{EB37DED6-D4C7-42EE-AB49-D2E39E64FDE4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810248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fld id="{4E555DF2-F37D-45A5-9B87-35C3843FB32C}" type="datetime1">
              <a:rPr lang="ru-RU" noProof="0" smtClean="0"/>
              <a:pPr/>
              <a:t>14.05.2019</a:t>
            </a:fld>
            <a:endParaRPr lang="ru-RU" noProof="0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ru-RU" noProof="0" dirty="0"/>
              <a:t>Добавить нижний колонтитул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fld id="{EB37DED6-D4C7-42EE-AB49-D2E39E64FDE4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664484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961368" y="0"/>
            <a:ext cx="7922736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100000">
                <a:schemeClr val="bg1">
                  <a:alpha val="55000"/>
                </a:schemeClr>
              </a:gs>
            </a:gsLst>
            <a:lin ang="7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ru-RU" noProof="0" dirty="0">
              <a:latin typeface="Calibri" panose="020F0502020204030204" pitchFamily="34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5612" y="1701800"/>
            <a:ext cx="3351927" cy="2844800"/>
          </a:xfrm>
        </p:spPr>
        <p:txBody>
          <a:bodyPr rtlCol="0" anchor="b">
            <a:normAutofit/>
          </a:bodyPr>
          <a:lstStyle>
            <a:lvl1pPr algn="l">
              <a:defRPr sz="2000" b="1">
                <a:effectLst/>
                <a:latin typeface="Calibri" panose="020F0502020204030204" pitchFamily="34" charset="0"/>
              </a:defRPr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Объект 2"/>
          <p:cNvSpPr>
            <a:spLocks noGrp="1"/>
          </p:cNvSpPr>
          <p:nvPr>
            <p:ph idx="1" hasCustomPrompt="1"/>
          </p:nvPr>
        </p:nvSpPr>
        <p:spPr>
          <a:xfrm>
            <a:off x="4469236" y="482600"/>
            <a:ext cx="6805427" cy="5892800"/>
          </a:xfrm>
        </p:spPr>
        <p:txBody>
          <a:bodyPr rtlCol="0">
            <a:normAutofit/>
          </a:bodyPr>
          <a:lstStyle>
            <a:lvl1pPr>
              <a:defRPr sz="2400">
                <a:latin typeface="Calibri" panose="020F0502020204030204" pitchFamily="34" charset="0"/>
              </a:defRPr>
            </a:lvl1pPr>
            <a:lvl2pPr>
              <a:defRPr sz="2000">
                <a:latin typeface="Calibri" panose="020F0502020204030204" pitchFamily="34" charset="0"/>
              </a:defRPr>
            </a:lvl2pPr>
            <a:lvl3pPr>
              <a:defRPr sz="1800">
                <a:latin typeface="Calibri" panose="020F0502020204030204" pitchFamily="34" charset="0"/>
              </a:defRPr>
            </a:lvl3pPr>
            <a:lvl4pPr>
              <a:defRPr sz="1800">
                <a:latin typeface="Calibri" panose="020F0502020204030204" pitchFamily="34" charset="0"/>
              </a:defRPr>
            </a:lvl4pPr>
            <a:lvl5pPr>
              <a:defRPr sz="1800">
                <a:latin typeface="Calibri" panose="020F0502020204030204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 hasCustomPrompt="1"/>
          </p:nvPr>
        </p:nvSpPr>
        <p:spPr>
          <a:xfrm>
            <a:off x="455612" y="4648200"/>
            <a:ext cx="3351927" cy="1727200"/>
          </a:xfrm>
        </p:spPr>
        <p:txBody>
          <a:bodyPr rtlCol="0">
            <a:normAutofit/>
          </a:bodyPr>
          <a:lstStyle>
            <a:lvl1pPr marL="0" indent="0">
              <a:spcBef>
                <a:spcPts val="1200"/>
              </a:spcBef>
              <a:buNone/>
              <a:defRPr sz="1600">
                <a:latin typeface="Calibri" panose="020F0502020204030204" pitchFamily="34" charset="0"/>
              </a:defRPr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fld id="{4224DCB0-7EB9-46BB-AB75-55060ED8B36A}" type="datetime1">
              <a:rPr lang="ru-RU" noProof="0" smtClean="0"/>
              <a:pPr/>
              <a:t>14.05.2019</a:t>
            </a:fld>
            <a:endParaRPr lang="ru-RU" noProof="0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ru-RU" noProof="0" dirty="0"/>
              <a:t>Добавить нижний колонтитул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fld id="{2DFBB78A-01B4-41F2-96B0-677A4A282832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801293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2082258" y="0"/>
            <a:ext cx="8024310" cy="6858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100000">
                <a:schemeClr val="bg1">
                  <a:alpha val="55000"/>
                </a:schemeClr>
              </a:gs>
            </a:gsLst>
            <a:lin ang="78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algn="ctr" rtl="0"/>
            <a:endParaRPr lang="ru-RU" noProof="0" dirty="0">
              <a:latin typeface="Calibri" panose="020F0502020204030204" pitchFamily="34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37765" y="4800600"/>
            <a:ext cx="7313295" cy="762000"/>
          </a:xfrm>
        </p:spPr>
        <p:txBody>
          <a:bodyPr rtlCol="0" anchor="b">
            <a:normAutofit/>
          </a:bodyPr>
          <a:lstStyle>
            <a:lvl1pPr algn="l">
              <a:defRPr sz="2000" b="1">
                <a:effectLst/>
                <a:latin typeface="Calibri" panose="020F0502020204030204" pitchFamily="34" charset="0"/>
              </a:defRPr>
            </a:lvl1pPr>
          </a:lstStyle>
          <a:p>
            <a:pPr rtl="0"/>
            <a:r>
              <a:rPr lang="ru-RU" noProof="0" smtClean="0"/>
              <a:t>Образец заголовка</a:t>
            </a:r>
            <a:endParaRPr lang="ru-RU" noProof="0"/>
          </a:p>
        </p:txBody>
      </p:sp>
      <p:sp>
        <p:nvSpPr>
          <p:cNvPr id="3" name="Рисунок 2" descr="Пустой заполнитель, вместо которого можно добавить изображение. Щелкните заполнитель и выберите изображение, которое необходимо добавить"/>
          <p:cNvSpPr>
            <a:spLocks noGrp="1"/>
          </p:cNvSpPr>
          <p:nvPr>
            <p:ph type="pic" idx="1" hasCustomPrompt="1"/>
          </p:nvPr>
        </p:nvSpPr>
        <p:spPr>
          <a:xfrm>
            <a:off x="2437765" y="279401"/>
            <a:ext cx="7313295" cy="4448175"/>
          </a:xfrm>
        </p:spPr>
        <p:txBody>
          <a:bodyPr rtlCol="0">
            <a:normAutofit/>
          </a:bodyPr>
          <a:lstStyle>
            <a:lvl1pPr marL="0" indent="0">
              <a:buNone/>
              <a:defRPr sz="2800">
                <a:latin typeface="Calibri" panose="020F0502020204030204" pitchFamily="34" charset="0"/>
              </a:defRPr>
            </a:lvl1pPr>
            <a:lvl2pPr marL="609493" indent="0">
              <a:buNone/>
              <a:defRPr sz="3700"/>
            </a:lvl2pPr>
            <a:lvl3pPr marL="1218987" indent="0">
              <a:buNone/>
              <a:defRPr sz="3200"/>
            </a:lvl3pPr>
            <a:lvl4pPr marL="1828480" indent="0">
              <a:buNone/>
              <a:defRPr sz="2700"/>
            </a:lvl4pPr>
            <a:lvl5pPr marL="2437973" indent="0">
              <a:buNone/>
              <a:defRPr sz="2700"/>
            </a:lvl5pPr>
            <a:lvl6pPr marL="3047467" indent="0">
              <a:buNone/>
              <a:defRPr sz="2700"/>
            </a:lvl6pPr>
            <a:lvl7pPr marL="3656960" indent="0">
              <a:buNone/>
              <a:defRPr sz="2700"/>
            </a:lvl7pPr>
            <a:lvl8pPr marL="4266453" indent="0">
              <a:buNone/>
              <a:defRPr sz="2700"/>
            </a:lvl8pPr>
            <a:lvl9pPr marL="4875947" indent="0">
              <a:buNone/>
              <a:defRPr sz="2700"/>
            </a:lvl9pPr>
          </a:lstStyle>
          <a:p>
            <a:pPr rtl="0"/>
            <a:r>
              <a:rPr lang="ru-RU" noProof="0" dirty="0"/>
              <a:t>Щелкните значок, чтобы добавить фото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 hasCustomPrompt="1"/>
          </p:nvPr>
        </p:nvSpPr>
        <p:spPr>
          <a:xfrm>
            <a:off x="2437765" y="5562600"/>
            <a:ext cx="7313295" cy="812800"/>
          </a:xfrm>
        </p:spPr>
        <p:txBody>
          <a:bodyPr rtlCol="0">
            <a:normAutofit/>
          </a:bodyPr>
          <a:lstStyle>
            <a:lvl1pPr marL="0" indent="0">
              <a:spcBef>
                <a:spcPts val="0"/>
              </a:spcBef>
              <a:buNone/>
              <a:defRPr sz="1600">
                <a:latin typeface="Calibri" panose="020F0502020204030204" pitchFamily="34" charset="0"/>
              </a:defRPr>
            </a:lvl1pPr>
            <a:lvl2pPr marL="609493" indent="0">
              <a:buNone/>
              <a:defRPr sz="1600"/>
            </a:lvl2pPr>
            <a:lvl3pPr marL="1218987" indent="0">
              <a:buNone/>
              <a:defRPr sz="1300"/>
            </a:lvl3pPr>
            <a:lvl4pPr marL="1828480" indent="0">
              <a:buNone/>
              <a:defRPr sz="1200"/>
            </a:lvl4pPr>
            <a:lvl5pPr marL="2437973" indent="0">
              <a:buNone/>
              <a:defRPr sz="1200"/>
            </a:lvl5pPr>
            <a:lvl6pPr marL="3047467" indent="0">
              <a:buNone/>
              <a:defRPr sz="1200"/>
            </a:lvl6pPr>
            <a:lvl7pPr marL="3656960" indent="0">
              <a:buNone/>
              <a:defRPr sz="1200"/>
            </a:lvl7pPr>
            <a:lvl8pPr marL="4266453" indent="0">
              <a:buNone/>
              <a:defRPr sz="1200"/>
            </a:lvl8pPr>
            <a:lvl9pPr marL="4875947" indent="0">
              <a:buNone/>
              <a:defRPr sz="1200"/>
            </a:lvl9pPr>
          </a:lstStyle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fld id="{5DD65154-D9C5-462F-A17F-9219139566A3}" type="datetime1">
              <a:rPr lang="ru-RU" noProof="0" smtClean="0"/>
              <a:pPr/>
              <a:t>14.05.2019</a:t>
            </a:fld>
            <a:endParaRPr lang="ru-RU" noProof="0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r>
              <a:rPr lang="ru-RU" noProof="0" dirty="0"/>
              <a:t>Добавить нижний колонтитул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latin typeface="Calibri" panose="020F0502020204030204" pitchFamily="34" charset="0"/>
              </a:defRPr>
            </a:lvl1pPr>
          </a:lstStyle>
          <a:p>
            <a:fld id="{2DFBB78A-01B4-41F2-96B0-677A4A282832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478196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ltGray"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Группа 6"/>
          <p:cNvGrpSpPr/>
          <p:nvPr/>
        </p:nvGrpSpPr>
        <p:grpSpPr>
          <a:xfrm>
            <a:off x="1620" y="0"/>
            <a:ext cx="12188952" cy="6858000"/>
            <a:chOff x="1620" y="0"/>
            <a:chExt cx="12188952" cy="6858000"/>
          </a:xfrm>
        </p:grpSpPr>
        <p:sp>
          <p:nvSpPr>
            <p:cNvPr id="10" name="Прямоугольник 9"/>
            <p:cNvSpPr/>
            <p:nvPr/>
          </p:nvSpPr>
          <p:spPr>
            <a:xfrm>
              <a:off x="1620" y="0"/>
              <a:ext cx="12188952" cy="6858000"/>
            </a:xfrm>
            <a:prstGeom prst="rect">
              <a:avLst/>
            </a:prstGeom>
            <a:gradFill flip="none" rotWithShape="1">
              <a:gsLst>
                <a:gs pos="0">
                  <a:schemeClr val="accent1">
                    <a:lumMod val="50000"/>
                  </a:schemeClr>
                </a:gs>
                <a:gs pos="58000">
                  <a:schemeClr val="accent1">
                    <a:lumMod val="40000"/>
                    <a:lumOff val="60000"/>
                  </a:schemeClr>
                </a:gs>
                <a:gs pos="100000">
                  <a:schemeClr val="accent1">
                    <a:lumMod val="50000"/>
                  </a:schemeClr>
                </a:gs>
              </a:gsLst>
              <a:lin ang="2700000" scaled="1"/>
              <a:tileRect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1899" tIns="60949" rIns="121899" bIns="60949" rtlCol="0" anchor="ctr"/>
            <a:lstStyle/>
            <a:p>
              <a:pPr algn="ctr" rtl="0"/>
              <a:endParaRPr lang="ru-RU" noProof="0" dirty="0">
                <a:latin typeface="Calibri" panose="020F0502020204030204" pitchFamily="34" charset="0"/>
              </a:endParaRPr>
            </a:p>
          </p:txBody>
        </p:sp>
        <p:sp>
          <p:nvSpPr>
            <p:cNvPr id="8" name="Прямоугольник 7"/>
            <p:cNvSpPr/>
            <p:nvPr/>
          </p:nvSpPr>
          <p:spPr>
            <a:xfrm>
              <a:off x="304721" y="0"/>
              <a:ext cx="11579384" cy="6858000"/>
            </a:xfrm>
            <a:prstGeom prst="rect">
              <a:avLst/>
            </a:prstGeom>
            <a:solidFill>
              <a:schemeClr val="accent1">
                <a:lumMod val="20000"/>
                <a:lumOff val="80000"/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121899" tIns="60949" rIns="121899" bIns="60949" rtlCol="0" anchor="ctr"/>
            <a:lstStyle/>
            <a:p>
              <a:pPr algn="ctr" rtl="0"/>
              <a:endParaRPr lang="ru-RU" noProof="0" dirty="0">
                <a:latin typeface="Calibri" panose="020F0502020204030204" pitchFamily="34" charset="0"/>
              </a:endParaRPr>
            </a:p>
          </p:txBody>
        </p: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7309" y="76200"/>
            <a:ext cx="10157354" cy="1397000"/>
          </a:xfrm>
          <a:prstGeom prst="rect">
            <a:avLst/>
          </a:prstGeom>
        </p:spPr>
        <p:txBody>
          <a:bodyPr vert="horz" lIns="121899" tIns="60949" rIns="121899" bIns="60949" rtlCol="0" anchor="b">
            <a:normAutofit/>
          </a:bodyPr>
          <a:lstStyle/>
          <a:p>
            <a:pPr rtl="0"/>
            <a:r>
              <a:rPr lang="ru-RU" noProof="0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17309" y="1701800"/>
            <a:ext cx="10157354" cy="4470400"/>
          </a:xfrm>
          <a:prstGeom prst="rect">
            <a:avLst/>
          </a:prstGeom>
        </p:spPr>
        <p:txBody>
          <a:bodyPr vert="horz" lIns="121899" tIns="60949" rIns="121899" bIns="60949" rtlCol="0">
            <a:normAutofit/>
          </a:bodyPr>
          <a:lstStyle/>
          <a:p>
            <a:pPr lvl="0" rtl="0"/>
            <a:r>
              <a:rPr lang="ru-RU" noProof="0"/>
              <a:t>Щелкните, чтобы изменить стили текста образца слайда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1117309" y="6400801"/>
            <a:ext cx="2742486" cy="320675"/>
          </a:xfrm>
          <a:prstGeom prst="rect">
            <a:avLst/>
          </a:prstGeom>
        </p:spPr>
        <p:txBody>
          <a:bodyPr vert="horz" lIns="121899" tIns="60949" rIns="121899" bIns="60949" rtlCol="0" anchor="b"/>
          <a:lstStyle>
            <a:lvl1pPr algn="l">
              <a:defRPr sz="120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</a:defRPr>
            </a:lvl1pPr>
          </a:lstStyle>
          <a:p>
            <a:fld id="{85479D01-6828-4805-89BD-F0BAA96C6083}" type="datetime1">
              <a:rPr lang="ru-RU" noProof="0" smtClean="0"/>
              <a:pPr/>
              <a:t>14.05.2019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907842" y="6400801"/>
            <a:ext cx="6216301" cy="320675"/>
          </a:xfrm>
          <a:prstGeom prst="rect">
            <a:avLst/>
          </a:prstGeom>
        </p:spPr>
        <p:txBody>
          <a:bodyPr vert="horz" lIns="121899" tIns="60949" rIns="121899" bIns="60949" rtlCol="0" anchor="b"/>
          <a:lstStyle>
            <a:lvl1pPr algn="ctr">
              <a:defRPr sz="120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</a:defRPr>
            </a:lvl1pPr>
          </a:lstStyle>
          <a:p>
            <a:r>
              <a:rPr lang="ru-RU" noProof="0" dirty="0"/>
              <a:t>Добавить нижний колонтитул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0167146" y="6400801"/>
            <a:ext cx="1107518" cy="320675"/>
          </a:xfrm>
          <a:prstGeom prst="rect">
            <a:avLst/>
          </a:prstGeom>
        </p:spPr>
        <p:txBody>
          <a:bodyPr vert="horz" lIns="121899" tIns="60949" rIns="121899" bIns="60949" rtlCol="0" anchor="b"/>
          <a:lstStyle>
            <a:lvl1pPr algn="r">
              <a:defRPr sz="1200">
                <a:solidFill>
                  <a:schemeClr val="tx2">
                    <a:lumMod val="50000"/>
                  </a:schemeClr>
                </a:solidFill>
                <a:latin typeface="Calibri" panose="020F0502020204030204" pitchFamily="34" charset="0"/>
              </a:defRPr>
            </a:lvl1pPr>
          </a:lstStyle>
          <a:p>
            <a:fld id="{EB37DED6-D4C7-42EE-AB49-D2E39E64FDE4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41427859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  <p:sldLayoutId id="2147483706" r:id="rId2"/>
    <p:sldLayoutId id="2147483707" r:id="rId3"/>
    <p:sldLayoutId id="2147483708" r:id="rId4"/>
    <p:sldLayoutId id="2147483709" r:id="rId5"/>
    <p:sldLayoutId id="2147483710" r:id="rId6"/>
    <p:sldLayoutId id="2147483711" r:id="rId7"/>
    <p:sldLayoutId id="2147483712" r:id="rId8"/>
    <p:sldLayoutId id="2147483713" r:id="rId9"/>
    <p:sldLayoutId id="2147483714" r:id="rId10"/>
    <p:sldLayoutId id="2147483715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l" defTabSz="1218987" rtl="0" eaLnBrk="1" latinLnBrk="0" hangingPunct="1">
        <a:lnSpc>
          <a:spcPct val="85000"/>
        </a:lnSpc>
        <a:spcBef>
          <a:spcPct val="0"/>
        </a:spcBef>
        <a:buNone/>
        <a:tabLst/>
        <a:defRPr sz="4400" b="0" kern="1200" cap="none" baseline="0">
          <a:solidFill>
            <a:schemeClr val="accent2">
              <a:lumMod val="50000"/>
            </a:schemeClr>
          </a:solidFill>
          <a:effectLst/>
          <a:latin typeface="Calibri" panose="020F0502020204030204" pitchFamily="34" charset="0"/>
          <a:ea typeface="+mj-ea"/>
          <a:cs typeface="+mj-cs"/>
        </a:defRPr>
      </a:lvl1pPr>
    </p:titleStyle>
    <p:bodyStyle>
      <a:lvl1pPr marL="304747" indent="-304747" algn="l" defTabSz="1218987" rtl="0" eaLnBrk="1" latinLnBrk="0" hangingPunct="1">
        <a:lnSpc>
          <a:spcPct val="95000"/>
        </a:lnSpc>
        <a:spcBef>
          <a:spcPts val="1866"/>
        </a:spcBef>
        <a:buClr>
          <a:schemeClr val="accent6">
            <a:lumMod val="50000"/>
          </a:schemeClr>
        </a:buClr>
        <a:buSzPct val="100000"/>
        <a:buFont typeface="Arial" pitchFamily="34" charset="0"/>
        <a:buChar char="•"/>
        <a:defRPr sz="24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1pPr>
      <a:lvl2pPr marL="731392" indent="-304747" algn="l" defTabSz="1218987" rtl="0" eaLnBrk="1" latinLnBrk="0" hangingPunct="1">
        <a:lnSpc>
          <a:spcPct val="95000"/>
        </a:lnSpc>
        <a:spcBef>
          <a:spcPts val="1066"/>
        </a:spcBef>
        <a:buClr>
          <a:schemeClr val="accent6">
            <a:lumMod val="50000"/>
          </a:schemeClr>
        </a:buClr>
        <a:buSzPct val="100000"/>
        <a:buFont typeface="Century Gothic" pitchFamily="34" charset="0"/>
        <a:buChar char="–"/>
        <a:defRPr sz="20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2pPr>
      <a:lvl3pPr marL="1158037" indent="-304747" algn="l" defTabSz="1218987" rtl="0" eaLnBrk="1" latinLnBrk="0" hangingPunct="1">
        <a:lnSpc>
          <a:spcPct val="95000"/>
        </a:lnSpc>
        <a:spcBef>
          <a:spcPts val="1066"/>
        </a:spcBef>
        <a:buClr>
          <a:schemeClr val="accent6">
            <a:lumMod val="50000"/>
          </a:schemeClr>
        </a:buClr>
        <a:buSzPct val="100000"/>
        <a:buFont typeface="Century Gothic" pitchFamily="34" charset="0"/>
        <a:buChar char="–"/>
        <a:defRPr sz="18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3pPr>
      <a:lvl4pPr marL="1584683" indent="-304747" algn="l" defTabSz="1218987" rtl="0" eaLnBrk="1" latinLnBrk="0" hangingPunct="1">
        <a:lnSpc>
          <a:spcPct val="95000"/>
        </a:lnSpc>
        <a:spcBef>
          <a:spcPts val="1066"/>
        </a:spcBef>
        <a:buClr>
          <a:schemeClr val="accent6">
            <a:lumMod val="50000"/>
          </a:schemeClr>
        </a:buClr>
        <a:buSzPct val="100000"/>
        <a:buFont typeface="Century Gothic" pitchFamily="34" charset="0"/>
        <a:buChar char="–"/>
        <a:defRPr sz="18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4pPr>
      <a:lvl5pPr marL="2011328" indent="-304747" algn="l" defTabSz="1218987" rtl="0" eaLnBrk="1" latinLnBrk="0" hangingPunct="1">
        <a:lnSpc>
          <a:spcPct val="95000"/>
        </a:lnSpc>
        <a:spcBef>
          <a:spcPts val="1066"/>
        </a:spcBef>
        <a:buClr>
          <a:schemeClr val="accent6">
            <a:lumMod val="50000"/>
          </a:schemeClr>
        </a:buClr>
        <a:buSzPct val="100000"/>
        <a:buFont typeface="Century Gothic" pitchFamily="34" charset="0"/>
        <a:buChar char="–"/>
        <a:defRPr sz="1800" kern="1200">
          <a:solidFill>
            <a:schemeClr val="tx1"/>
          </a:solidFill>
          <a:latin typeface="Calibri" panose="020F0502020204030204" pitchFamily="34" charset="0"/>
          <a:ea typeface="+mn-ea"/>
          <a:cs typeface="+mn-cs"/>
        </a:defRPr>
      </a:lvl5pPr>
      <a:lvl6pPr marL="2437973" indent="-304747" algn="l" defTabSz="1218987" rtl="0" eaLnBrk="1" latinLnBrk="0" hangingPunct="1">
        <a:lnSpc>
          <a:spcPct val="95000"/>
        </a:lnSpc>
        <a:spcBef>
          <a:spcPts val="1066"/>
        </a:spcBef>
        <a:buClr>
          <a:schemeClr val="accent6">
            <a:lumMod val="50000"/>
          </a:schemeClr>
        </a:buClr>
        <a:buSzPct val="90000"/>
        <a:buFont typeface="Century Gothic" pitchFamily="34" charset="0"/>
        <a:buChar char="–"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6pPr>
      <a:lvl7pPr marL="2864619" indent="-304747" algn="l" defTabSz="1218987" rtl="0" eaLnBrk="1" latinLnBrk="0" hangingPunct="1">
        <a:lnSpc>
          <a:spcPct val="95000"/>
        </a:lnSpc>
        <a:spcBef>
          <a:spcPts val="1066"/>
        </a:spcBef>
        <a:buClr>
          <a:schemeClr val="accent6">
            <a:lumMod val="50000"/>
          </a:schemeClr>
        </a:buClr>
        <a:buSzPct val="90000"/>
        <a:buFont typeface="Century Gothic" pitchFamily="34" charset="0"/>
        <a:buChar char="–"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7pPr>
      <a:lvl8pPr marL="3291264" indent="-304747" algn="l" defTabSz="1218987" rtl="0" eaLnBrk="1" latinLnBrk="0" hangingPunct="1">
        <a:lnSpc>
          <a:spcPct val="95000"/>
        </a:lnSpc>
        <a:spcBef>
          <a:spcPts val="1066"/>
        </a:spcBef>
        <a:buClr>
          <a:schemeClr val="accent6">
            <a:lumMod val="50000"/>
          </a:schemeClr>
        </a:buClr>
        <a:buSzPct val="90000"/>
        <a:buFont typeface="Century Gothic" pitchFamily="34" charset="0"/>
        <a:buChar char="–"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8pPr>
      <a:lvl9pPr marL="3474112" indent="0" algn="l" defTabSz="1218987" rtl="0" eaLnBrk="1" latinLnBrk="0" hangingPunct="1">
        <a:lnSpc>
          <a:spcPct val="95000"/>
        </a:lnSpc>
        <a:spcBef>
          <a:spcPts val="1066"/>
        </a:spcBef>
        <a:buClr>
          <a:schemeClr val="accent6">
            <a:lumMod val="50000"/>
          </a:schemeClr>
        </a:buClr>
        <a:buSzPct val="90000"/>
        <a:buFont typeface="Century Gothic" pitchFamily="34" charset="0"/>
        <a:buNone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49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898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48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797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46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6960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6453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5947" algn="l" defTabSz="1218987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0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4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5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6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5.wmf"/><Relationship Id="rId5" Type="http://schemas.openxmlformats.org/officeDocument/2006/relationships/oleObject" Target="../embeddings/_________Microsoft_Word_97_20031.doc"/><Relationship Id="rId4" Type="http://schemas.openxmlformats.org/officeDocument/2006/relationships/hyperlink" Target="&#1040;&#1053;&#1050;&#1045;&#1058;&#1040;%20&#1082;%20&#1089;&#1077;&#1084;&#1080;&#1085;&#1072;&#1088;&#1091;.docx" TargetMode="Externa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7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8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9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0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1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6.wmf"/><Relationship Id="rId5" Type="http://schemas.openxmlformats.org/officeDocument/2006/relationships/oleObject" Target="../embeddings/__________Microsoft_Excel2.xls"/><Relationship Id="rId4" Type="http://schemas.openxmlformats.org/officeDocument/2006/relationships/hyperlink" Target="&#1063;&#1090;&#1086;%20&#1095;&#1080;&#1090;&#1072;&#1102;&#1090;%20&#1089;&#1086;&#1074;&#1088;&#1077;&#1084;&#1077;&#1085;&#1085;&#1099;&#1077;%20&#1096;&#1082;&#1086;&#1083;&#1100;&#1085;&#1080;&#1082;&#1080;.xlsx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879346" y="764705"/>
            <a:ext cx="7119722" cy="4032722"/>
          </a:xfrm>
        </p:spPr>
        <p:txBody>
          <a:bodyPr rtlCol="0">
            <a:noAutofit/>
          </a:bodyPr>
          <a:lstStyle/>
          <a:p>
            <a:pPr algn="ctr"/>
            <a:r>
              <a:rPr lang="ru-RU" sz="3200" b="1" dirty="0" smtClean="0"/>
              <a:t>Семинар школьных библиотекарей</a:t>
            </a:r>
            <a:br>
              <a:rPr lang="ru-RU" sz="3200" b="1" dirty="0" smtClean="0"/>
            </a:br>
            <a:r>
              <a:rPr lang="ru-RU" sz="3200" b="1" dirty="0" smtClean="0"/>
              <a:t>«</a:t>
            </a:r>
            <a:r>
              <a:rPr lang="ru-RU" sz="3200" b="1" i="1" dirty="0"/>
              <a:t>Современная детская литература. Новые имена в детской </a:t>
            </a:r>
            <a:r>
              <a:rPr lang="ru-RU" sz="3200" b="1" i="1" dirty="0" smtClean="0"/>
              <a:t>литературе. </a:t>
            </a:r>
            <a:br>
              <a:rPr lang="ru-RU" sz="3200" b="1" i="1" dirty="0" smtClean="0"/>
            </a:br>
            <a:r>
              <a:rPr lang="ru-RU" sz="3200" b="1" i="1" dirty="0" smtClean="0"/>
              <a:t>Результаты анкетирования учащихся </a:t>
            </a:r>
            <a:r>
              <a:rPr lang="ru-RU" sz="3200" b="1" i="1" dirty="0"/>
              <a:t>общеобразовательных учреждений </a:t>
            </a:r>
            <a:r>
              <a:rPr lang="ru-RU" sz="3200" b="1" i="1" dirty="0" smtClean="0"/>
              <a:t>«Что </a:t>
            </a:r>
            <a:r>
              <a:rPr lang="ru-RU" sz="3200" b="1" i="1" dirty="0"/>
              <a:t>читают современные </a:t>
            </a:r>
            <a:r>
              <a:rPr lang="ru-RU" sz="3200" b="1" i="1" dirty="0" smtClean="0"/>
              <a:t>школьники</a:t>
            </a:r>
            <a:r>
              <a:rPr lang="ru-RU" sz="3200" b="1" dirty="0" smtClean="0"/>
              <a:t>»</a:t>
            </a:r>
            <a:r>
              <a:rPr lang="ru-RU" sz="3200" b="1" dirty="0"/>
              <a:t/>
            </a:r>
            <a:br>
              <a:rPr lang="ru-RU" sz="3200" b="1" dirty="0"/>
            </a:br>
            <a:endParaRPr lang="ru-RU" sz="32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/>
          <a:lstStyle/>
          <a:p>
            <a:pPr algn="ctr" rtl="0"/>
            <a:r>
              <a:rPr lang="ru-RU" b="1" dirty="0" smtClean="0"/>
              <a:t>г. Дзержинск</a:t>
            </a:r>
          </a:p>
          <a:p>
            <a:pPr algn="ctr" rtl="0"/>
            <a:r>
              <a:rPr lang="ru-RU" b="1" dirty="0" smtClean="0"/>
              <a:t>май 2019 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73668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algn="ctr"/>
            <a:r>
              <a:rPr lang="ru-RU" dirty="0"/>
              <a:t>Что читают современные школьники</a:t>
            </a:r>
            <a:endParaRPr lang="ru-RU" dirty="0">
              <a:latin typeface="Calibri" panose="020F0502020204030204" pitchFamily="34" charset="0"/>
            </a:endParaRPr>
          </a:p>
        </p:txBody>
      </p:sp>
      <p:graphicFrame>
        <p:nvGraphicFramePr>
          <p:cNvPr id="8" name="Объект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9497712"/>
              </p:ext>
            </p:extLst>
          </p:nvPr>
        </p:nvGraphicFramePr>
        <p:xfrm>
          <a:off x="1117600" y="1701800"/>
          <a:ext cx="10156825" cy="4470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484067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Что читают современные школьники</a:t>
            </a:r>
          </a:p>
        </p:txBody>
      </p:sp>
      <p:graphicFrame>
        <p:nvGraphicFramePr>
          <p:cNvPr id="8" name="Объект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57149566"/>
              </p:ext>
            </p:extLst>
          </p:nvPr>
        </p:nvGraphicFramePr>
        <p:xfrm>
          <a:off x="1117600" y="1701800"/>
          <a:ext cx="10156825" cy="4470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328516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Что читают современные школьники</a:t>
            </a:r>
          </a:p>
        </p:txBody>
      </p:sp>
      <p:graphicFrame>
        <p:nvGraphicFramePr>
          <p:cNvPr id="8" name="Объект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95692826"/>
              </p:ext>
            </p:extLst>
          </p:nvPr>
        </p:nvGraphicFramePr>
        <p:xfrm>
          <a:off x="1117600" y="1701800"/>
          <a:ext cx="10156825" cy="4470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8232477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Что читают современные школьники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04985348"/>
              </p:ext>
            </p:extLst>
          </p:nvPr>
        </p:nvGraphicFramePr>
        <p:xfrm>
          <a:off x="1117600" y="1701800"/>
          <a:ext cx="10156825" cy="4470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Что читают современные школьники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b="1" dirty="0" smtClean="0"/>
              <a:t>Пять общеобразовательных </a:t>
            </a:r>
            <a:r>
              <a:rPr lang="ru-RU" sz="2800" b="1" dirty="0"/>
              <a:t>учреждения итоги социологического опроса представили   по </a:t>
            </a:r>
            <a:r>
              <a:rPr lang="ru-RU" sz="2800" b="1" dirty="0" smtClean="0"/>
              <a:t>классам </a:t>
            </a:r>
          </a:p>
          <a:p>
            <a:r>
              <a:rPr lang="ru-RU" sz="2800" b="1" dirty="0" smtClean="0"/>
              <a:t>В </a:t>
            </a:r>
            <a:r>
              <a:rPr lang="ru-RU" sz="2800" b="1" dirty="0"/>
              <a:t>опросе приняли участие 440 респондентов</a:t>
            </a:r>
            <a:r>
              <a:rPr lang="ru-RU" sz="2800" b="1" dirty="0" smtClean="0"/>
              <a:t>, из них:</a:t>
            </a:r>
          </a:p>
          <a:p>
            <a:r>
              <a:rPr lang="ru-RU" sz="2800" b="1" dirty="0" smtClean="0"/>
              <a:t> </a:t>
            </a:r>
            <a:r>
              <a:rPr lang="ru-RU" sz="2800" b="1" dirty="0"/>
              <a:t>184 человека – ученики 3-4 классов, </a:t>
            </a:r>
            <a:endParaRPr lang="ru-RU" sz="2800" b="1" dirty="0" smtClean="0"/>
          </a:p>
          <a:p>
            <a:r>
              <a:rPr lang="ru-RU" sz="2800" b="1" dirty="0" smtClean="0"/>
              <a:t>170 </a:t>
            </a:r>
            <a:r>
              <a:rPr lang="ru-RU" sz="2800" b="1" dirty="0"/>
              <a:t>человек – учащиеся 5-9 классов, </a:t>
            </a:r>
            <a:endParaRPr lang="ru-RU" sz="2800" b="1" dirty="0" smtClean="0"/>
          </a:p>
          <a:p>
            <a:r>
              <a:rPr lang="ru-RU" sz="2800" b="1" dirty="0" smtClean="0"/>
              <a:t>86 </a:t>
            </a:r>
            <a:r>
              <a:rPr lang="ru-RU" sz="2800" b="1" dirty="0"/>
              <a:t>человек – ученики 10 </a:t>
            </a:r>
            <a:r>
              <a:rPr lang="ru-RU" sz="2800" b="1" dirty="0" smtClean="0"/>
              <a:t>классов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3808000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Что читают современные школьники</a:t>
            </a:r>
          </a:p>
        </p:txBody>
      </p:sp>
      <p:graphicFrame>
        <p:nvGraphicFramePr>
          <p:cNvPr id="8" name="Объект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32652504"/>
              </p:ext>
            </p:extLst>
          </p:nvPr>
        </p:nvGraphicFramePr>
        <p:xfrm>
          <a:off x="1117600" y="1701800"/>
          <a:ext cx="10156825" cy="4470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465218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Что читают современные школьники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67020515"/>
              </p:ext>
            </p:extLst>
          </p:nvPr>
        </p:nvGraphicFramePr>
        <p:xfrm>
          <a:off x="1117600" y="1701800"/>
          <a:ext cx="10156825" cy="4470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Что читают современные школьники</a:t>
            </a: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37342316"/>
              </p:ext>
            </p:extLst>
          </p:nvPr>
        </p:nvGraphicFramePr>
        <p:xfrm>
          <a:off x="1117600" y="1701800"/>
          <a:ext cx="10156825" cy="4470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2504859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Что читают современные школьники</a:t>
            </a: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20691298"/>
              </p:ext>
            </p:extLst>
          </p:nvPr>
        </p:nvGraphicFramePr>
        <p:xfrm>
          <a:off x="1117600" y="1701800"/>
          <a:ext cx="10156825" cy="4470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2504859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Что читают современные школьники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62580959"/>
              </p:ext>
            </p:extLst>
          </p:nvPr>
        </p:nvGraphicFramePr>
        <p:xfrm>
          <a:off x="837828" y="1556792"/>
          <a:ext cx="10364589" cy="46795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algn="ctr"/>
            <a:r>
              <a:rPr lang="ru-RU" dirty="0"/>
              <a:t>Что читают </a:t>
            </a:r>
            <a:r>
              <a:rPr lang="ru-RU" dirty="0" smtClean="0"/>
              <a:t>современные школьники</a:t>
            </a:r>
            <a:endParaRPr lang="ru-RU" dirty="0">
              <a:latin typeface="Calibri" panose="020F050202020403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85000" lnSpcReduction="20000"/>
          </a:bodyPr>
          <a:lstStyle/>
          <a:p>
            <a:r>
              <a:rPr lang="ru-RU" b="1" dirty="0"/>
              <a:t>Тема социологического опроса «Что читают современные школьники». Целью исследования являлось изучение состояния чтения и читательских практик учащихся вообще и разных возрастов, рассмотрение возрастных особенностей их чтения, получение представления о новых видах читательских практик в новой </a:t>
            </a:r>
            <a:r>
              <a:rPr lang="ru-RU" b="1" dirty="0" smtClean="0"/>
              <a:t>медиасреде</a:t>
            </a:r>
            <a:r>
              <a:rPr lang="ru-RU" b="1" dirty="0" smtClean="0"/>
              <a:t> </a:t>
            </a:r>
            <a:endParaRPr lang="ru-RU" b="1" dirty="0"/>
          </a:p>
          <a:p>
            <a:pPr rtl="0"/>
            <a:r>
              <a:rPr lang="ru-RU" b="1" dirty="0" smtClean="0"/>
              <a:t>В социологическом опросе участвовали школьники 29 общеобразовательных учреждений города</a:t>
            </a:r>
            <a:endParaRPr lang="ru-RU" b="1" dirty="0"/>
          </a:p>
          <a:p>
            <a:r>
              <a:rPr lang="ru-RU" b="1" dirty="0"/>
              <a:t>Аудитория опроса, выборочно: 3-4 классов </a:t>
            </a:r>
            <a:r>
              <a:rPr lang="ru-RU" b="1" dirty="0" smtClean="0"/>
              <a:t>(9-11 </a:t>
            </a:r>
            <a:r>
              <a:rPr lang="ru-RU" b="1" dirty="0"/>
              <a:t>лет), 5-9 классов (12-15 лет), 10-11 классов (16-17 </a:t>
            </a:r>
            <a:r>
              <a:rPr lang="ru-RU" b="1" dirty="0" smtClean="0"/>
              <a:t>лет)</a:t>
            </a:r>
            <a:endParaRPr lang="ru-RU" b="1" dirty="0"/>
          </a:p>
          <a:p>
            <a:r>
              <a:rPr lang="ru-RU" b="1" dirty="0" smtClean="0"/>
              <a:t>Опрошено </a:t>
            </a:r>
            <a:r>
              <a:rPr lang="ru-RU" b="1" dirty="0"/>
              <a:t>2251 </a:t>
            </a:r>
            <a:r>
              <a:rPr lang="ru-RU" b="1" dirty="0" smtClean="0"/>
              <a:t>респондентов</a:t>
            </a:r>
          </a:p>
          <a:p>
            <a:r>
              <a:rPr lang="ru-RU" b="1" dirty="0" smtClean="0"/>
              <a:t>3-4 классы – 803 человека</a:t>
            </a:r>
          </a:p>
          <a:p>
            <a:r>
              <a:rPr lang="ru-RU" b="1" dirty="0" smtClean="0"/>
              <a:t>5-9 классы -925 человек</a:t>
            </a:r>
          </a:p>
          <a:p>
            <a:r>
              <a:rPr lang="ru-RU" b="1" dirty="0" smtClean="0"/>
              <a:t>10 классы – 523 человека</a:t>
            </a:r>
          </a:p>
        </p:txBody>
      </p:sp>
      <p:graphicFrame>
        <p:nvGraphicFramePr>
          <p:cNvPr id="6" name="Объект 5">
            <a:hlinkClick r:id="rId4" action="ppaction://hlinkfile"/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62408671"/>
              </p:ext>
            </p:extLst>
          </p:nvPr>
        </p:nvGraphicFramePr>
        <p:xfrm>
          <a:off x="10486900" y="5877272"/>
          <a:ext cx="914400" cy="771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8" name="Document" showAsIcon="1" r:id="rId5" imgW="914400" imgH="771480" progId="Word.Document.8">
                  <p:embed/>
                </p:oleObj>
              </mc:Choice>
              <mc:Fallback>
                <p:oleObj name="Document" showAsIcon="1" r:id="rId5" imgW="914400" imgH="771480" progId="Word.Document.8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0486900" y="5877272"/>
                        <a:ext cx="914400" cy="7715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153074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Что читают современные школьники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78014964"/>
              </p:ext>
            </p:extLst>
          </p:nvPr>
        </p:nvGraphicFramePr>
        <p:xfrm>
          <a:off x="1117600" y="1701800"/>
          <a:ext cx="10156825" cy="4470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1884" y="260648"/>
            <a:ext cx="10157354" cy="60491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Что читают современные школьники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67283352"/>
              </p:ext>
            </p:extLst>
          </p:nvPr>
        </p:nvGraphicFramePr>
        <p:xfrm>
          <a:off x="621804" y="980728"/>
          <a:ext cx="10945216" cy="5400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Что читают современные школьники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91028519"/>
              </p:ext>
            </p:extLst>
          </p:nvPr>
        </p:nvGraphicFramePr>
        <p:xfrm>
          <a:off x="1117600" y="1701800"/>
          <a:ext cx="10156825" cy="4470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Что читают современные школьники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69792824"/>
              </p:ext>
            </p:extLst>
          </p:nvPr>
        </p:nvGraphicFramePr>
        <p:xfrm>
          <a:off x="1117600" y="1701800"/>
          <a:ext cx="10156825" cy="4470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Что читают современные школьники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96357323"/>
              </p:ext>
            </p:extLst>
          </p:nvPr>
        </p:nvGraphicFramePr>
        <p:xfrm>
          <a:off x="1117600" y="1701800"/>
          <a:ext cx="10156825" cy="4470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Что читают современные школьники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92779054"/>
              </p:ext>
            </p:extLst>
          </p:nvPr>
        </p:nvGraphicFramePr>
        <p:xfrm>
          <a:off x="1117600" y="1701800"/>
          <a:ext cx="10156825" cy="4470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3" name="Объект 2">
            <a:hlinkClick r:id="rId4" action="ppaction://hlinkfile"/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91889639"/>
              </p:ext>
            </p:extLst>
          </p:nvPr>
        </p:nvGraphicFramePr>
        <p:xfrm>
          <a:off x="10626591" y="6284101"/>
          <a:ext cx="648072" cy="54681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1" name="Диаграмма" showAsIcon="1" r:id="rId5" imgW="914400" imgH="771480" progId="Excel.Chart.8">
                  <p:embed followColorScheme="full"/>
                </p:oleObj>
              </mc:Choice>
              <mc:Fallback>
                <p:oleObj name="Диаграмма" showAsIcon="1" r:id="rId5" imgW="914400" imgH="771480" progId="Excel.Chart.8">
                  <p:embed followColorScheme="full"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0626591" y="6284101"/>
                        <a:ext cx="648072" cy="54681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algn="ctr"/>
            <a:r>
              <a:rPr lang="ru-RU" dirty="0"/>
              <a:t>Что читают современные школьники</a:t>
            </a:r>
            <a:endParaRPr lang="ru-RU" dirty="0">
              <a:latin typeface="Calibri" panose="020F0502020204030204" pitchFamily="34" charset="0"/>
            </a:endParaRPr>
          </a:p>
        </p:txBody>
      </p:sp>
      <p:graphicFrame>
        <p:nvGraphicFramePr>
          <p:cNvPr id="8" name="Объект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47411705"/>
              </p:ext>
            </p:extLst>
          </p:nvPr>
        </p:nvGraphicFramePr>
        <p:xfrm>
          <a:off x="1117600" y="1701800"/>
          <a:ext cx="10156825" cy="4470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840374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algn="ctr"/>
            <a:r>
              <a:rPr lang="ru-RU" dirty="0"/>
              <a:t>Что читают современные школьники</a:t>
            </a:r>
            <a:endParaRPr lang="ru-RU" dirty="0">
              <a:latin typeface="Calibri" panose="020F0502020204030204" pitchFamily="34" charset="0"/>
            </a:endParaRPr>
          </a:p>
        </p:txBody>
      </p:sp>
      <p:graphicFrame>
        <p:nvGraphicFramePr>
          <p:cNvPr id="8" name="Объект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82506475"/>
              </p:ext>
            </p:extLst>
          </p:nvPr>
        </p:nvGraphicFramePr>
        <p:xfrm>
          <a:off x="1117600" y="1701800"/>
          <a:ext cx="10156825" cy="4470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105704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algn="ctr"/>
            <a:r>
              <a:rPr lang="ru-RU" dirty="0"/>
              <a:t>Что читают современные школьники</a:t>
            </a:r>
            <a:endParaRPr lang="ru-RU" dirty="0">
              <a:latin typeface="Calibri" panose="020F0502020204030204" pitchFamily="34" charset="0"/>
            </a:endParaRPr>
          </a:p>
        </p:txBody>
      </p:sp>
      <p:graphicFrame>
        <p:nvGraphicFramePr>
          <p:cNvPr id="8" name="Объект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06190553"/>
              </p:ext>
            </p:extLst>
          </p:nvPr>
        </p:nvGraphicFramePr>
        <p:xfrm>
          <a:off x="1117600" y="1701800"/>
          <a:ext cx="10156825" cy="4470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9172239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algn="ctr"/>
            <a:r>
              <a:rPr lang="ru-RU" dirty="0"/>
              <a:t>Что читают современные школьники</a:t>
            </a:r>
            <a:endParaRPr lang="ru-RU" dirty="0">
              <a:latin typeface="Calibri" panose="020F0502020204030204" pitchFamily="34" charset="0"/>
            </a:endParaRPr>
          </a:p>
        </p:txBody>
      </p:sp>
      <p:graphicFrame>
        <p:nvGraphicFramePr>
          <p:cNvPr id="8" name="Объект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36658888"/>
              </p:ext>
            </p:extLst>
          </p:nvPr>
        </p:nvGraphicFramePr>
        <p:xfrm>
          <a:off x="1117600" y="1701800"/>
          <a:ext cx="10156825" cy="4470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714522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algn="ctr"/>
            <a:r>
              <a:rPr lang="ru-RU" dirty="0"/>
              <a:t>Что читают современные школьники</a:t>
            </a:r>
            <a:endParaRPr lang="ru-RU" dirty="0">
              <a:latin typeface="Calibri" panose="020F0502020204030204" pitchFamily="34" charset="0"/>
            </a:endParaRPr>
          </a:p>
        </p:txBody>
      </p:sp>
      <p:graphicFrame>
        <p:nvGraphicFramePr>
          <p:cNvPr id="8" name="Объект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242647840"/>
              </p:ext>
            </p:extLst>
          </p:nvPr>
        </p:nvGraphicFramePr>
        <p:xfrm>
          <a:off x="1117600" y="1701800"/>
          <a:ext cx="10156825" cy="4470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4003618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algn="ctr"/>
            <a:r>
              <a:rPr lang="ru-RU" dirty="0"/>
              <a:t>Что читают современные школьники</a:t>
            </a:r>
            <a:endParaRPr lang="ru-RU" dirty="0">
              <a:latin typeface="Calibri" panose="020F0502020204030204" pitchFamily="34" charset="0"/>
            </a:endParaRPr>
          </a:p>
        </p:txBody>
      </p:sp>
      <p:graphicFrame>
        <p:nvGraphicFramePr>
          <p:cNvPr id="8" name="Объект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30449689"/>
              </p:ext>
            </p:extLst>
          </p:nvPr>
        </p:nvGraphicFramePr>
        <p:xfrm>
          <a:off x="1117600" y="1701800"/>
          <a:ext cx="10156825" cy="4470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369764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algn="ctr"/>
            <a:r>
              <a:rPr lang="ru-RU" dirty="0"/>
              <a:t>Что читают современные школьники</a:t>
            </a:r>
            <a:endParaRPr lang="ru-RU" dirty="0">
              <a:latin typeface="Calibri" panose="020F0502020204030204" pitchFamily="34" charset="0"/>
            </a:endParaRPr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8815130"/>
              </p:ext>
            </p:extLst>
          </p:nvPr>
        </p:nvGraphicFramePr>
        <p:xfrm>
          <a:off x="981844" y="1701800"/>
          <a:ext cx="10292581" cy="46795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596815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Презентация, посвященная началу учебного года">
  <a:themeElements>
    <a:clrScheme name="Green Yellow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Century Gothic">
      <a:maj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80000" r="-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30000" t="30000" r="70000" b="100000"/>
          </a:path>
        </a:gradFill>
      </a:bgFillStyleLst>
    </a:fmtScheme>
  </a:themeElements>
  <a:objectDefaults>
    <a:spDef>
      <a:spPr>
        <a:ln/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>
          <a:miter lim="800000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lnSpc>
            <a:spcPct val="95000"/>
          </a:lnSpc>
          <a:defRPr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_26628388_TF03460615" id="{04225133-E7BC-43E6-B4AC-606DB5FF67EE}" vid="{27A55C89-1BE2-45B9-A40B-64E9F07FAF11}"/>
    </a:ext>
  </a:extLst>
</a:theme>
</file>

<file path=ppt/theme/theme2.xml><?xml version="1.0" encoding="utf-8"?>
<a:theme xmlns:a="http://schemas.openxmlformats.org/drawingml/2006/main" name="Тема Office">
  <a:themeElements>
    <a:clrScheme name="Green Yellow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Century Gothic">
      <a:maj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Green Yellow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Century Gothic">
      <a:maj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Презентация, посвященная началу учебного года</Template>
  <TotalTime>1034</TotalTime>
  <Words>438</Words>
  <Application>Microsoft Office PowerPoint</Application>
  <PresentationFormat>Произвольный</PresentationFormat>
  <Paragraphs>140</Paragraphs>
  <Slides>25</Slides>
  <Notes>10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25</vt:i4>
      </vt:variant>
    </vt:vector>
  </HeadingPairs>
  <TitlesOfParts>
    <vt:vector size="32" baseType="lpstr">
      <vt:lpstr>Arial</vt:lpstr>
      <vt:lpstr>Calibri</vt:lpstr>
      <vt:lpstr>Century Gothic</vt:lpstr>
      <vt:lpstr>Times New Roman</vt:lpstr>
      <vt:lpstr>Презентация, посвященная началу учебного года</vt:lpstr>
      <vt:lpstr>Document</vt:lpstr>
      <vt:lpstr>Диаграмма Microsoft Excel</vt:lpstr>
      <vt:lpstr>Семинар школьных библиотекарей «Современная детская литература. Новые имена в детской литературе.  Результаты анкетирования учащихся общеобразовательных учреждений «Что читают современные школьники» </vt:lpstr>
      <vt:lpstr>Что читают современные школьники</vt:lpstr>
      <vt:lpstr>Что читают современные школьники</vt:lpstr>
      <vt:lpstr>Что читают современные школьники</vt:lpstr>
      <vt:lpstr>Что читают современные школьники</vt:lpstr>
      <vt:lpstr>Что читают современные школьники</vt:lpstr>
      <vt:lpstr>Что читают современные школьники</vt:lpstr>
      <vt:lpstr>Что читают современные школьники</vt:lpstr>
      <vt:lpstr>Что читают современные школьники</vt:lpstr>
      <vt:lpstr>Что читают современные школьники</vt:lpstr>
      <vt:lpstr>Что читают современные школьники</vt:lpstr>
      <vt:lpstr>Что читают современные школьники</vt:lpstr>
      <vt:lpstr>Что читают современные школьники</vt:lpstr>
      <vt:lpstr>Что читают современные школьники</vt:lpstr>
      <vt:lpstr>Что читают современные школьники</vt:lpstr>
      <vt:lpstr>Что читают современные школьники</vt:lpstr>
      <vt:lpstr>Что читают современные школьники</vt:lpstr>
      <vt:lpstr>Что читают современные школьники</vt:lpstr>
      <vt:lpstr>Что читают современные школьники</vt:lpstr>
      <vt:lpstr>Что читают современные школьники</vt:lpstr>
      <vt:lpstr>Что читают современные школьники</vt:lpstr>
      <vt:lpstr>Что читают современные школьники</vt:lpstr>
      <vt:lpstr>Что читают современные школьники</vt:lpstr>
      <vt:lpstr>Что читают современные школьники</vt:lpstr>
      <vt:lpstr>Что читают современные школьники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Добро пожаловать!</dc:title>
  <dc:creator>пользователь</dc:creator>
  <cp:lastModifiedBy>пользователь</cp:lastModifiedBy>
  <cp:revision>67</cp:revision>
  <cp:lastPrinted>2019-05-14T11:47:15Z</cp:lastPrinted>
  <dcterms:created xsi:type="dcterms:W3CDTF">2019-04-26T08:01:27Z</dcterms:created>
  <dcterms:modified xsi:type="dcterms:W3CDTF">2019-05-14T11:48:41Z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0x010100AA3F7D94069FF64A86F7DFF56D60E3BE</vt:lpwstr>
  </property>
  <property fmtid="{D5CDD505-2E9C-101B-9397-08002B2CF9AE}" pid="3" name="Order">
    <vt:r8>74068100</vt:r8>
  </property>
  <property fmtid="{D5CDD505-2E9C-101B-9397-08002B2CF9AE}" pid="4" name="HiddenCategoryTags">
    <vt:lpwstr/>
  </property>
  <property fmtid="{D5CDD505-2E9C-101B-9397-08002B2CF9AE}" pid="5" name="InternalTags">
    <vt:lpwstr/>
  </property>
  <property fmtid="{D5CDD505-2E9C-101B-9397-08002B2CF9AE}" pid="6" name="FeatureTags">
    <vt:lpwstr/>
  </property>
  <property fmtid="{D5CDD505-2E9C-101B-9397-08002B2CF9AE}" pid="7" name="LocalizationTags">
    <vt:lpwstr/>
  </property>
  <property fmtid="{D5CDD505-2E9C-101B-9397-08002B2CF9AE}" pid="8" name="CategoryTags">
    <vt:lpwstr/>
  </property>
  <property fmtid="{D5CDD505-2E9C-101B-9397-08002B2CF9AE}" pid="9" name="Applications">
    <vt:lpwstr/>
  </property>
  <property fmtid="{D5CDD505-2E9C-101B-9397-08002B2CF9AE}" pid="10" name="CampaignTags">
    <vt:lpwstr/>
  </property>
  <property fmtid="{D5CDD505-2E9C-101B-9397-08002B2CF9AE}" pid="11" name="ScenarioTags">
    <vt:lpwstr/>
  </property>
</Properties>
</file>