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088;&#1077;&#1082;&#1086;&#1084;&#1077;&#1085;&#1076;&#1072;&#1094;&#1080;&#1080;%20%20&#1088;&#1086;&#1076;&#1080;&#1090;&#1077;&#1083;&#1103;&#1084;,%20&#1074;&#1086;&#1089;&#1087;&#1080;&#1090;&#1099;&#1074;&#1072;&#1102;&#1097;&#1080;&#1093;%20&#1076;&#1077;&#1090;&#1077;&#1081;%20&#1089;%20&#1085;&#1072;&#1088;&#1091;&#1096;&#1077;&#1085;&#1080;&#1077;&#1084;%20&#1088;&#1077;&#1095;&#1080;.docx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6" Type="http://schemas.openxmlformats.org/officeDocument/2006/relationships/hyperlink" Target="&#1089;&#1073;&#1086;&#1088;&#1085;&#1080;&#1082;%20&#1082;&#1086;&#1088;&#1088;&#1077;&#1082;&#1094;&#1080;&#1086;&#1085;&#1085;&#1086;-&#1088;&#1072;&#1079;&#1074;&#1080;&#1074;&#1072;&#1102;&#1097;&#1080;&#1093;%20&#1091;&#1087;&#1088;&#1072;&#1078;&#1085;&#1077;&#1085;&#1080;&#1081;%20&#1076;&#1083;&#1103;%20&#1076;&#1077;&#1090;&#1077;&#1081;%20&#1089;%20&#1085;&#1072;&#1088;&#1091;&#1096;&#1077;&#1085;&#1080;&#1077;&#1084;%20&#1088;&#1077;&#1095;&#1080;.docx" TargetMode="External"/><Relationship Id="rId5" Type="http://schemas.openxmlformats.org/officeDocument/2006/relationships/hyperlink" Target="&#1089;&#1073;&#1086;&#1088;&#1085;&#1080;&#1082;%20&#1082;&#1086;&#1088;&#1088;&#1077;&#1082;&#1094;&#1080;&#1086;&#1085;&#1085;&#1086;-&#1088;&#1072;&#1079;&#1074;&#1080;&#1074;&#1072;&#1102;&#1097;&#1080;&#1093;%20&#1091;&#1087;&#1088;&#1072;&#1078;&#1085;&#1077;&#1085;&#1080;&#1081;%20&#1076;&#1083;&#1103;%20&#1047;&#1055;&#1056;.docx" TargetMode="External"/><Relationship Id="rId4" Type="http://schemas.openxmlformats.org/officeDocument/2006/relationships/hyperlink" Target="&#1088;&#1077;&#1082;&#1086;&#1084;&#1077;&#1085;&#1076;&#1072;&#1094;&#1080;&#1080;%20%20&#1088;&#1086;&#1076;&#1080;&#1090;&#1077;&#1083;&#1103;&#1084;,%20&#1074;&#1086;&#1089;&#1087;&#1080;&#1090;&#1099;&#1074;&#1072;&#1102;&#1097;&#1080;&#1093;%20&#1076;&#1077;&#1090;&#1077;&#1081;%20&#1089;%20&#1047;&#1055;&#1056;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myslide.ru/documents_4/70c58ad9b7694a7399bc43d36e67e2f2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44824"/>
            <a:ext cx="9144000" cy="1755626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Помощь классного руководителя родителям обучающихся с ОВЗ</a:t>
            </a:r>
            <a:endParaRPr lang="ru-RU" sz="5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4581128"/>
            <a:ext cx="4139952" cy="1752600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Разработали учителя начальных классов: </a:t>
            </a:r>
          </a:p>
          <a:p>
            <a:pPr algn="l"/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Нищета Т. А.</a:t>
            </a:r>
          </a:p>
          <a:p>
            <a:pPr algn="l"/>
            <a:r>
              <a:rPr lang="ru-RU" sz="2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Игольникова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М. П.</a:t>
            </a:r>
          </a:p>
          <a:p>
            <a:pPr algn="l"/>
            <a:endParaRPr lang="ru-RU" dirty="0"/>
          </a:p>
        </p:txBody>
      </p:sp>
      <p:sp>
        <p:nvSpPr>
          <p:cNvPr id="1026" name="AutoShape 2" descr="https://www.pptworld.xyz/wp-content/uploads/40G9Vm/free-powerpoint-template-home-blu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pptworld.xyz/wp-content/uploads/40G9Vm/free-powerpoint-template-home-blu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pptworld.xyz/wp-content/uploads/40G9Vm/free-powerpoint-template-home-blu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www.pptworld.xyz/wp-content/uploads/40G9Vm/free-powerpoint-template-home-blu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763688" y="188640"/>
            <a:ext cx="69226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Ингольская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средняя общеобразовательная школа филиал муниципального бюджетного  общеобразовательного учреждения Ивановской средней общеобразовательной школы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myslide.ru/documents_4/70c58ad9b7694a7399bc43d36e67e2f2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5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/>
          </a:p>
        </p:txBody>
      </p:sp>
      <p:sp>
        <p:nvSpPr>
          <p:cNvPr id="1026" name="AutoShape 2" descr="https://www.pptworld.xyz/wp-content/uploads/40G9Vm/free-powerpoint-template-home-blu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pptworld.xyz/wp-content/uploads/40G9Vm/free-powerpoint-template-home-blu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pptworld.xyz/wp-content/uploads/40G9Vm/free-powerpoint-template-home-blu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www.pptworld.xyz/wp-content/uploads/40G9Vm/free-powerpoint-template-home-blu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1052736"/>
            <a:ext cx="824440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9138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наше время можно наблюдать рост детей с ограниченными возможностями здоровья. К ним относятся дети с различными нарушениями в развитии: это дети с нарушениями слуха, речи, опорно-двигательного аппарата, зрения, интеллекта, с задержкой и комплексными нарушениями развития, с выраженными расстройствами эмоционально-волевой сферы.  </a:t>
            </a: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39750" indent="630238"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Самое важное, что должен помнить педагог при работе с детьми ОВЗ это то, что они ничем не отличаются от здоровых детей, но все же, им необходим особый индивидуальный подход, а так же создание определенных условий для развития.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myslide.ru/documents_4/70c58ad9b7694a7399bc43d36e67e2f2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5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/>
          </a:p>
        </p:txBody>
      </p:sp>
      <p:sp>
        <p:nvSpPr>
          <p:cNvPr id="1026" name="AutoShape 2" descr="https://www.pptworld.xyz/wp-content/uploads/40G9Vm/free-powerpoint-template-home-blu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pptworld.xyz/wp-content/uploads/40G9Vm/free-powerpoint-template-home-blu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pptworld.xyz/wp-content/uploads/40G9Vm/free-powerpoint-template-home-blu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www.pptworld.xyz/wp-content/uploads/40G9Vm/free-powerpoint-template-home-blu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980728"/>
            <a:ext cx="824440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488"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Данная практика ориентирована на  оказание  консультативной помощи родителям, воспитывающих детей  младшего  школьного  возраста с ограниченными возможностями здоровья.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079500" algn="ctr" defTabSz="1169988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Обучая таких детей, необходимо создать для них специальную коррекционно-развивающую среду, которая сможет обеспечить такие условия, которые дадут детям с ОВЗ наравне с обычными детьми получить образование, помогут воспитать  и обучить их, а так же адаптироваться в обществе. И только благодаря такому образованию дети с ограниченными возможностями здоровья достигнут более полного прогресса в социальном развитии.</a:t>
            </a:r>
          </a:p>
          <a:p>
            <a:pPr marL="1079500" algn="ctr" defTabSz="1169988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myslide.ru/documents_4/70c58ad9b7694a7399bc43d36e67e2f2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-243408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5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/>
          </a:p>
        </p:txBody>
      </p:sp>
      <p:sp>
        <p:nvSpPr>
          <p:cNvPr id="1026" name="AutoShape 2" descr="https://www.pptworld.xyz/wp-content/uploads/40G9Vm/free-powerpoint-template-home-blu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pptworld.xyz/wp-content/uploads/40G9Vm/free-powerpoint-template-home-blu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pptworld.xyz/wp-content/uploads/40G9Vm/free-powerpoint-template-home-blu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www.pptworld.xyz/wp-content/uploads/40G9Vm/free-powerpoint-template-home-blu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79104" y="1052736"/>
            <a:ext cx="80648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Ребенок подрастает и воспитывается в семье, здесь он приобретает определенные знания, которые являются началом формирования в детском сознании понимания окружающего мира со всеми его особенностями.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03648" y="2564904"/>
            <a:ext cx="77403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Воспитательная работа родителей в семье – это, прежде всего, самовоспитание. Таким образом, каждому родителю необходимо научиться быть педагогом, научиться воспринимать своего ребенка таким, какой он есть, учиться строить правильные взаимоотношениями с ребенком. Но не все семьи в полном объеме реализуют весь комплекс возможностей воздействия на ребенка.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051720" y="4919008"/>
            <a:ext cx="709228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Родителям необходима квалифицированная педагогическая помощь, которая поможет выбрать верный путь: как воспитывать, чему учить, как учить. Сотрудничество семьи и педагога является необходимым условием успешного коррекционно-воспитательного воздействия на развитие ребенка.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myslide.ru/documents_4/70c58ad9b7694a7399bc43d36e67e2f2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-243408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и задачи</a:t>
            </a:r>
            <a:endParaRPr lang="ru-RU" sz="5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467544" y="764704"/>
            <a:ext cx="8676456" cy="4525963"/>
          </a:xfrm>
        </p:spPr>
        <p:txBody>
          <a:bodyPr>
            <a:normAutofit fontScale="25000" lnSpcReduction="20000"/>
          </a:bodyPr>
          <a:lstStyle/>
          <a:p>
            <a:pPr marL="0" indent="719138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9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повышение у родителей уровня  психологической компетенции в вопросах воспитания и обучения ребенка с ОВЗ. </a:t>
            </a:r>
          </a:p>
          <a:p>
            <a:pPr marL="170815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8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8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0815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1. Обучить родителей специальным коррекционным, методическим и воспитательным приемам, необходимым для проведения занятий с детьми дома.</a:t>
            </a:r>
          </a:p>
          <a:p>
            <a:pPr marL="170815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2. Повысить психолого-педагогическую и воспитательную компетентность родителей (лиц, их замещающих).</a:t>
            </a:r>
          </a:p>
          <a:p>
            <a:pPr marL="170815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3. Создать комфортные условия для сотрудничества педагогов, детей и родителей.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1026" name="AutoShape 2" descr="https://www.pptworld.xyz/wp-content/uploads/40G9Vm/free-powerpoint-template-home-blu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pptworld.xyz/wp-content/uploads/40G9Vm/free-powerpoint-template-home-blu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pptworld.xyz/wp-content/uploads/40G9Vm/free-powerpoint-template-home-blu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www.pptworld.xyz/wp-content/uploads/40G9Vm/free-powerpoint-template-home-blu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403648" y="4764052"/>
            <a:ext cx="77403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myslide.ru/documents_4/70c58ad9b7694a7399bc43d36e67e2f2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1475656" y="1628800"/>
            <a:ext cx="4040188" cy="3951288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026" name="AutoShape 2" descr="https://www.pptworld.xyz/wp-content/uploads/40G9Vm/free-powerpoint-template-home-blu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pptworld.xyz/wp-content/uploads/40G9Vm/free-powerpoint-template-home-blu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pptworld.xyz/wp-content/uploads/40G9Vm/free-powerpoint-template-home-blu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www.pptworld.xyz/wp-content/uploads/40G9Vm/free-powerpoint-template-home-blu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403648" y="4764052"/>
            <a:ext cx="77403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539552" y="548680"/>
          <a:ext cx="8352928" cy="52315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/>
                <a:gridCol w="4176464"/>
              </a:tblGrid>
              <a:tr h="720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Формы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Методы</a:t>
                      </a:r>
                    </a:p>
                  </a:txBody>
                  <a:tcPr/>
                </a:tc>
              </a:tr>
              <a:tr h="627977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Мини – лекция;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Блиц - турнир;</a:t>
                      </a:r>
                    </a:p>
                  </a:txBody>
                  <a:tcPr/>
                </a:tc>
              </a:tr>
              <a:tr h="113035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Беседа;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Игра (сюжетно-ролевая игра, театрализованная игра);</a:t>
                      </a:r>
                    </a:p>
                  </a:txBody>
                  <a:tcPr/>
                </a:tc>
              </a:tr>
              <a:tr h="6279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Консультация;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Выставка-информация.</a:t>
                      </a:r>
                    </a:p>
                  </a:txBody>
                  <a:tcPr/>
                </a:tc>
              </a:tr>
              <a:tr h="6279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Семинар – практикум;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279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Практическое занятие;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279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Мастерская добрых дел;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myslide.ru/documents_4/70c58ad9b7694a7399bc43d36e67e2f2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1475656" y="1628800"/>
            <a:ext cx="4040188" cy="3951288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026" name="AutoShape 2" descr="https://www.pptworld.xyz/wp-content/uploads/40G9Vm/free-powerpoint-template-home-blu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pptworld.xyz/wp-content/uploads/40G9Vm/free-powerpoint-template-home-blu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pptworld.xyz/wp-content/uploads/40G9Vm/free-powerpoint-template-home-blu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www.pptworld.xyz/wp-content/uploads/40G9Vm/free-powerpoint-template-home-blu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403648" y="4764052"/>
            <a:ext cx="77403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83568" y="260648"/>
            <a:ext cx="3528392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Рекомендации  родителям, воспитывающих детей с нарушением речи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292080" y="188640"/>
            <a:ext cx="3600400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00" b="1" dirty="0" smtClean="0"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Рекомендации  родителям, воспитывающих детей с задержкой психического развития</a:t>
            </a:r>
            <a:endParaRPr lang="ru-RU" sz="19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051720" y="4941168"/>
            <a:ext cx="3096344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5" action="ppaction://hlinkfile"/>
              </a:rPr>
              <a:t>Сборник коррекционно-развивающих упражнений для детей с  ЗПР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339752" y="2780928"/>
            <a:ext cx="55263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Помощь классного руководителя родителям обучающихся с ОВЗ</a:t>
            </a:r>
            <a:endParaRPr lang="ru-RU" sz="2800" dirty="0"/>
          </a:p>
        </p:txBody>
      </p:sp>
      <p:sp>
        <p:nvSpPr>
          <p:cNvPr id="15" name="Стрелка вниз 14"/>
          <p:cNvSpPr/>
          <p:nvPr/>
        </p:nvSpPr>
        <p:spPr>
          <a:xfrm rot="8324130">
            <a:off x="3552387" y="1797402"/>
            <a:ext cx="432048" cy="11238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13218819">
            <a:off x="5964376" y="1851133"/>
            <a:ext cx="432048" cy="11238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2050425">
            <a:off x="3549133" y="3817262"/>
            <a:ext cx="432048" cy="10786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580112" y="4797152"/>
            <a:ext cx="3168352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6" action="ppaction://hlinkfile"/>
              </a:rPr>
              <a:t>Сборник коррекционно-развивающих упражнений для детей с  нарушением речи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 rot="19647494">
            <a:off x="5908312" y="3820569"/>
            <a:ext cx="432048" cy="10786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429</Words>
  <Application>Microsoft Office PowerPoint</Application>
  <PresentationFormat>Экран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Помощь классного руководителя родителям обучающихся с ОВЗ</vt:lpstr>
      <vt:lpstr>Актуальность</vt:lpstr>
      <vt:lpstr>Актуальность</vt:lpstr>
      <vt:lpstr>Актуальность</vt:lpstr>
      <vt:lpstr>Цель и задачи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Помощь классного руководителя родителям обучающихся с ОВЗ</dc:title>
  <dc:creator>User</dc:creator>
  <cp:lastModifiedBy>школа</cp:lastModifiedBy>
  <cp:revision>20</cp:revision>
  <dcterms:created xsi:type="dcterms:W3CDTF">2020-12-27T07:20:04Z</dcterms:created>
  <dcterms:modified xsi:type="dcterms:W3CDTF">2020-12-29T03:44:48Z</dcterms:modified>
</cp:coreProperties>
</file>