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1978a2dc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1978a2dc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1978a2dc0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1978a2dc0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1978a2dc0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1978a2dc0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1978a2dc02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1978a2dc0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1978a2dc02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1978a2dc0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1978a2dc02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1978a2dc0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F9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           Bad habits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Warren from Canada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Yeah, I think I'm not very good at keeping clean.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My wife is always getting upset that I'm leaving things out on the counter in the kitchen, or leaving my clothes in the bedroom in the wrong place, and I definitely have to improve those habits.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4475" y="1263900"/>
            <a:ext cx="47625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9031" y="2058850"/>
            <a:ext cx="4942800" cy="2660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Gareth from England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Yeah, I procrastinate.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This means to kind of </a:t>
            </a:r>
            <a:r>
              <a:rPr b="1" i="1" lang="ru" sz="1200">
                <a:solidFill>
                  <a:srgbClr val="4066C3"/>
                </a:solidFill>
                <a:highlight>
                  <a:srgbClr val="FFFFFF"/>
                </a:highlight>
              </a:rPr>
              <a:t>put stuff off</a:t>
            </a: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 I often leave really important things until the last minute.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I know I've got this bad habit, and I try to fight it by making to-do lists and stuff like that.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But it's still a part of me that I really, really can't </a:t>
            </a:r>
            <a:r>
              <a:rPr b="1" i="1" lang="ru" sz="1200">
                <a:solidFill>
                  <a:srgbClr val="4066C3"/>
                </a:solidFill>
                <a:highlight>
                  <a:srgbClr val="FFFFFF"/>
                </a:highlight>
              </a:rPr>
              <a:t>shake off</a:t>
            </a: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9225" y="1293200"/>
            <a:ext cx="47625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1960" y="2571750"/>
            <a:ext cx="4377600" cy="237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Katia from Mexico</a:t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Yes, I do have some bad habits.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One that I can talk about is when I see somebody, sometimes I tend to judge the person too quickly.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And I think that's a very bad habit.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9825" y="1241900"/>
            <a:ext cx="47625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6543" y="2029575"/>
            <a:ext cx="4471202" cy="2804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Matt from the U.S.A.</a:t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I probably have a very bad habit of not cleaning up after myself.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I </a:t>
            </a:r>
            <a:r>
              <a:rPr b="1" i="1" lang="ru" sz="1200">
                <a:solidFill>
                  <a:srgbClr val="4066C3"/>
                </a:solidFill>
                <a:highlight>
                  <a:srgbClr val="FFFFFF"/>
                </a:highlight>
              </a:rPr>
              <a:t>don't care much for</a:t>
            </a: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 cleaning, and I think a lot of my things around the house.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1800" y="1227250"/>
            <a:ext cx="47625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5059" y="2058875"/>
            <a:ext cx="2718000" cy="25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0825" y="1893988"/>
            <a:ext cx="2491200" cy="250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Sarah from England</a:t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11700" y="1152475"/>
            <a:ext cx="8520600" cy="32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My biggest bad habit is wasting money. I often eat out </a:t>
            </a:r>
            <a:r>
              <a:rPr b="1" i="1" lang="ru" sz="1200">
                <a:solidFill>
                  <a:srgbClr val="4066C3"/>
                </a:solidFill>
                <a:highlight>
                  <a:srgbClr val="FFFFFF"/>
                </a:highlight>
              </a:rPr>
              <a:t>just for the sake of</a:t>
            </a: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 eating out.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I often buy something just for the sake of buying it,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and I will probably never use it after I buy it, but you know, I have to have it.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So, wasting money is a big problem of mine.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9125" y="1212625"/>
            <a:ext cx="47625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7500" y="2535100"/>
            <a:ext cx="2854800" cy="237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Tim from the U.S.A.</a:t>
            </a:r>
            <a:endParaRPr/>
          </a:p>
        </p:txBody>
      </p:sp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I have a bad habit of sleeping too much. I have very poor will power, so if I'm </a:t>
            </a:r>
            <a:r>
              <a:rPr b="1" i="1" lang="ru" sz="1200">
                <a:solidFill>
                  <a:srgbClr val="4066C3"/>
                </a:solidFill>
                <a:highlight>
                  <a:srgbClr val="FFFFFF"/>
                </a:highlight>
              </a:rPr>
              <a:t>even the slightest bit</a:t>
            </a: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 tired,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 I'll usually lie down and take a nap, but that makes it very difficult for me to wake up in the morning and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     take care of school or whatever I have to do during the day.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 And then, I also stay up too late, and it just makes things more difficult with everything that I do.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9125" y="1271225"/>
            <a:ext cx="476250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0900" y="2681650"/>
            <a:ext cx="1911600" cy="16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