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15.08.2023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620688"/>
            <a:ext cx="7772400" cy="1800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Кавказские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Минеральные Воды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его красоты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3856" y="2540496"/>
            <a:ext cx="6400800" cy="17526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познавательно-развивающий проект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4797152"/>
            <a:ext cx="4392488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Организаторы: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В.В Константинова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Л.Ю.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Лычак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011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Познакомить детей с архитектурной красотой КМВ и ландшафтным рельефом региона.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Познакомить с теоретической информацией о КМВ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Провести познавательное занятие о родном регионе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Организовать экскурсии по городам Кисловодск и Пятигорск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Организовать художественно-творческую работу с детьми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46812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 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Рассматривание иллюстраций с достопримечательностей разных городов комплекса КМВ.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Классный час «КМВ – наш дом!».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Экскурсия в город Кисловодск.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Экскурсия в Пятигорск.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Творческое задание «Рисунок на асфальте»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8194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Предполагаемые результаты проекта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Дети познакомятся с историей, архитектурой и природой КМВ.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Познакомятся с именами известных людей, которые жили и посещали КМВ.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Пройдут по терренкурам и экологическим тропам городов-курортов.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Прикоснутся к историческим местам М.Ю. Лермонтова.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422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136</Words>
  <Application>Microsoft Office PowerPoint</Application>
  <PresentationFormat>Экран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Кавказские Минеральные Воды и его красоты</vt:lpstr>
      <vt:lpstr>Презентация PowerPoint</vt:lpstr>
      <vt:lpstr>Содержание проекта</vt:lpstr>
      <vt:lpstr>Предполагаемые результаты проекта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Кавказские Минеральные Воды и его красоты</dc:title>
  <dc:creator>Konstantinova</dc:creator>
  <cp:lastModifiedBy>Konstantinova</cp:lastModifiedBy>
  <cp:revision>4</cp:revision>
  <dcterms:created xsi:type="dcterms:W3CDTF">2023-08-15T06:16:51Z</dcterms:created>
  <dcterms:modified xsi:type="dcterms:W3CDTF">2023-08-15T09:09:34Z</dcterms:modified>
</cp:coreProperties>
</file>